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9" r:id="rId4"/>
    <p:sldId id="260" r:id="rId5"/>
    <p:sldId id="270" r:id="rId6"/>
    <p:sldId id="269" r:id="rId7"/>
    <p:sldId id="266" r:id="rId8"/>
    <p:sldId id="268" r:id="rId9"/>
    <p:sldId id="265" r:id="rId10"/>
    <p:sldId id="262" r:id="rId11"/>
    <p:sldId id="271" r:id="rId12"/>
    <p:sldId id="258" r:id="rId13"/>
    <p:sldId id="26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1EEFC-2E34-6708-2946-24AC1FF49DC7}" v="340" dt="2021-04-28T13:28:15.109"/>
    <p1510:client id="{17368AFF-2521-C0C7-01CD-977D23C6EADC}" v="259" dt="2021-04-28T11:19:41.112"/>
    <p1510:client id="{38BA74B6-1CDD-0488-B279-BC70F39C0AAC}" v="729" dt="2021-04-27T15:07:32.707"/>
    <p1510:client id="{5FA0C29F-309D-2000-B474-B3374EFA79B9}" v="15" dt="2021-04-28T09:43:33.903"/>
    <p1510:client id="{8C35E391-F772-1083-AF6F-1B6D7F0DC7F1}" v="1442" dt="2021-04-28T09:39:00.498"/>
    <p1510:client id="{9B656040-41F2-0DE3-C235-D10A1F500D63}" v="6" dt="2021-04-29T07:46:18.124"/>
    <p1510:client id="{EE5805ED-C056-4046-9091-D820BC42636A}" v="2131" dt="2021-04-27T11:00:44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6"/>
    <p:restoredTop sz="94693"/>
  </p:normalViewPr>
  <p:slideViewPr>
    <p:cSldViewPr snapToGrid="0">
      <p:cViewPr varScale="1">
        <p:scale>
          <a:sx n="125" d="100"/>
          <a:sy n="125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i Skjold Lexau" userId="S::siri.lexau@uib.no::a49a497c-e71a-4bde-b2fd-624f607587ba" providerId="AD" clId="Web-{5FA0C29F-309D-2000-B474-B3374EFA79B9}"/>
    <pc:docChg chg="modSld sldOrd">
      <pc:chgData name="Siri Skjold Lexau" userId="S::siri.lexau@uib.no::a49a497c-e71a-4bde-b2fd-624f607587ba" providerId="AD" clId="Web-{5FA0C29F-309D-2000-B474-B3374EFA79B9}" dt="2021-04-28T09:43:33.903" v="14"/>
      <pc:docMkLst>
        <pc:docMk/>
      </pc:docMkLst>
      <pc:sldChg chg="modSp">
        <pc:chgData name="Siri Skjold Lexau" userId="S::siri.lexau@uib.no::a49a497c-e71a-4bde-b2fd-624f607587ba" providerId="AD" clId="Web-{5FA0C29F-309D-2000-B474-B3374EFA79B9}" dt="2021-04-28T09:42:28.527" v="11" actId="20577"/>
        <pc:sldMkLst>
          <pc:docMk/>
          <pc:sldMk cId="2387452317" sldId="263"/>
        </pc:sldMkLst>
        <pc:spChg chg="mod">
          <ac:chgData name="Siri Skjold Lexau" userId="S::siri.lexau@uib.no::a49a497c-e71a-4bde-b2fd-624f607587ba" providerId="AD" clId="Web-{5FA0C29F-309D-2000-B474-B3374EFA79B9}" dt="2021-04-28T09:42:28.527" v="11" actId="20577"/>
          <ac:spMkLst>
            <pc:docMk/>
            <pc:sldMk cId="2387452317" sldId="263"/>
            <ac:spMk id="3" creationId="{2A7052E0-57BD-400E-99A7-730434BEBC4F}"/>
          </ac:spMkLst>
        </pc:spChg>
      </pc:sldChg>
      <pc:sldChg chg="ord">
        <pc:chgData name="Siri Skjold Lexau" userId="S::siri.lexau@uib.no::a49a497c-e71a-4bde-b2fd-624f607587ba" providerId="AD" clId="Web-{5FA0C29F-309D-2000-B474-B3374EFA79B9}" dt="2021-04-28T09:41:08.729" v="1"/>
        <pc:sldMkLst>
          <pc:docMk/>
          <pc:sldMk cId="3561483766" sldId="265"/>
        </pc:sldMkLst>
      </pc:sldChg>
      <pc:sldChg chg="ord">
        <pc:chgData name="Siri Skjold Lexau" userId="S::siri.lexau@uib.no::a49a497c-e71a-4bde-b2fd-624f607587ba" providerId="AD" clId="Web-{5FA0C29F-309D-2000-B474-B3374EFA79B9}" dt="2021-04-28T09:40:54.807" v="0"/>
        <pc:sldMkLst>
          <pc:docMk/>
          <pc:sldMk cId="2234522837" sldId="266"/>
        </pc:sldMkLst>
      </pc:sldChg>
      <pc:sldChg chg="modSp">
        <pc:chgData name="Siri Skjold Lexau" userId="S::siri.lexau@uib.no::a49a497c-e71a-4bde-b2fd-624f607587ba" providerId="AD" clId="Web-{5FA0C29F-309D-2000-B474-B3374EFA79B9}" dt="2021-04-28T09:43:33.903" v="14"/>
        <pc:sldMkLst>
          <pc:docMk/>
          <pc:sldMk cId="175014310" sldId="269"/>
        </pc:sldMkLst>
        <pc:spChg chg="mod">
          <ac:chgData name="Siri Skjold Lexau" userId="S::siri.lexau@uib.no::a49a497c-e71a-4bde-b2fd-624f607587ba" providerId="AD" clId="Web-{5FA0C29F-309D-2000-B474-B3374EFA79B9}" dt="2021-04-28T09:43:33.903" v="14"/>
          <ac:spMkLst>
            <pc:docMk/>
            <pc:sldMk cId="175014310" sldId="269"/>
            <ac:spMk id="5" creationId="{89B5D38C-C715-4288-8D13-0A6F57141504}"/>
          </ac:spMkLst>
        </pc:spChg>
      </pc:sldChg>
    </pc:docChg>
  </pc:docChgLst>
  <pc:docChgLst>
    <pc:chgData name="Siri Skjold Lexau" userId="S::siri.lexau@uib.no::a49a497c-e71a-4bde-b2fd-624f607587ba" providerId="AD" clId="Web-{9B656040-41F2-0DE3-C235-D10A1F500D63}"/>
    <pc:docChg chg="modSld">
      <pc:chgData name="Siri Skjold Lexau" userId="S::siri.lexau@uib.no::a49a497c-e71a-4bde-b2fd-624f607587ba" providerId="AD" clId="Web-{9B656040-41F2-0DE3-C235-D10A1F500D63}" dt="2021-04-29T07:46:18.124" v="2" actId="20577"/>
      <pc:docMkLst>
        <pc:docMk/>
      </pc:docMkLst>
      <pc:sldChg chg="modSp">
        <pc:chgData name="Siri Skjold Lexau" userId="S::siri.lexau@uib.no::a49a497c-e71a-4bde-b2fd-624f607587ba" providerId="AD" clId="Web-{9B656040-41F2-0DE3-C235-D10A1F500D63}" dt="2021-04-29T07:46:18.124" v="2" actId="20577"/>
        <pc:sldMkLst>
          <pc:docMk/>
          <pc:sldMk cId="857279596" sldId="256"/>
        </pc:sldMkLst>
        <pc:spChg chg="mod">
          <ac:chgData name="Siri Skjold Lexau" userId="S::siri.lexau@uib.no::a49a497c-e71a-4bde-b2fd-624f607587ba" providerId="AD" clId="Web-{9B656040-41F2-0DE3-C235-D10A1F500D63}" dt="2021-04-29T07:46:18.124" v="2" actId="20577"/>
          <ac:spMkLst>
            <pc:docMk/>
            <pc:sldMk cId="857279596" sldId="256"/>
            <ac:spMk id="6" creationId="{B8B5C3FC-E77E-480D-A52E-BA747F4727B3}"/>
          </ac:spMkLst>
        </pc:spChg>
      </pc:sldChg>
    </pc:docChg>
  </pc:docChgLst>
  <pc:docChgLst>
    <pc:chgData name="Siri Skjold Lexau" userId="S::siri.lexau@uib.no::a49a497c-e71a-4bde-b2fd-624f607587ba" providerId="AD" clId="Web-{0BF1EEFC-2E34-6708-2946-24AC1FF49DC7}"/>
    <pc:docChg chg="delSld modSld">
      <pc:chgData name="Siri Skjold Lexau" userId="S::siri.lexau@uib.no::a49a497c-e71a-4bde-b2fd-624f607587ba" providerId="AD" clId="Web-{0BF1EEFC-2E34-6708-2946-24AC1FF49DC7}" dt="2021-04-28T13:28:15.109" v="193" actId="1076"/>
      <pc:docMkLst>
        <pc:docMk/>
      </pc:docMkLst>
      <pc:sldChg chg="addSp delSp modSp">
        <pc:chgData name="Siri Skjold Lexau" userId="S::siri.lexau@uib.no::a49a497c-e71a-4bde-b2fd-624f607587ba" providerId="AD" clId="Web-{0BF1EEFC-2E34-6708-2946-24AC1FF49DC7}" dt="2021-04-28T13:20:09.522" v="116" actId="1076"/>
        <pc:sldMkLst>
          <pc:docMk/>
          <pc:sldMk cId="2219781119" sldId="258"/>
        </pc:sldMkLst>
        <pc:spChg chg="mod">
          <ac:chgData name="Siri Skjold Lexau" userId="S::siri.lexau@uib.no::a49a497c-e71a-4bde-b2fd-624f607587ba" providerId="AD" clId="Web-{0BF1EEFC-2E34-6708-2946-24AC1FF49DC7}" dt="2021-04-28T13:11:41.215" v="102" actId="20577"/>
          <ac:spMkLst>
            <pc:docMk/>
            <pc:sldMk cId="2219781119" sldId="258"/>
            <ac:spMk id="3" creationId="{4A80EEDC-6CB4-42B9-9983-6AFF2721F860}"/>
          </ac:spMkLst>
        </pc:spChg>
        <pc:picChg chg="add del mod">
          <ac:chgData name="Siri Skjold Lexau" userId="S::siri.lexau@uib.no::a49a497c-e71a-4bde-b2fd-624f607587ba" providerId="AD" clId="Web-{0BF1EEFC-2E34-6708-2946-24AC1FF49DC7}" dt="2021-04-28T13:19:25.724" v="108"/>
          <ac:picMkLst>
            <pc:docMk/>
            <pc:sldMk cId="2219781119" sldId="258"/>
            <ac:picMk id="4" creationId="{3F0B083F-FBE2-43FD-B817-9D206F76273E}"/>
          </ac:picMkLst>
        </pc:picChg>
        <pc:picChg chg="add mod">
          <ac:chgData name="Siri Skjold Lexau" userId="S::siri.lexau@uib.no::a49a497c-e71a-4bde-b2fd-624f607587ba" providerId="AD" clId="Web-{0BF1EEFC-2E34-6708-2946-24AC1FF49DC7}" dt="2021-04-28T13:20:09.522" v="116" actId="1076"/>
          <ac:picMkLst>
            <pc:docMk/>
            <pc:sldMk cId="2219781119" sldId="258"/>
            <ac:picMk id="5" creationId="{E0CD8147-7610-4EC8-B17C-56A90870C4E8}"/>
          </ac:picMkLst>
        </pc:picChg>
      </pc:sldChg>
      <pc:sldChg chg="del">
        <pc:chgData name="Siri Skjold Lexau" userId="S::siri.lexau@uib.no::a49a497c-e71a-4bde-b2fd-624f607587ba" providerId="AD" clId="Web-{0BF1EEFC-2E34-6708-2946-24AC1FF49DC7}" dt="2021-04-28T13:21:01.101" v="124"/>
        <pc:sldMkLst>
          <pc:docMk/>
          <pc:sldMk cId="1954540297" sldId="261"/>
        </pc:sldMkLst>
      </pc:sldChg>
      <pc:sldChg chg="addSp delSp modSp">
        <pc:chgData name="Siri Skjold Lexau" userId="S::siri.lexau@uib.no::a49a497c-e71a-4bde-b2fd-624f607587ba" providerId="AD" clId="Web-{0BF1EEFC-2E34-6708-2946-24AC1FF49DC7}" dt="2021-04-28T13:06:14.334" v="60" actId="1076"/>
        <pc:sldMkLst>
          <pc:docMk/>
          <pc:sldMk cId="2548312381" sldId="262"/>
        </pc:sldMkLst>
        <pc:spChg chg="mod">
          <ac:chgData name="Siri Skjold Lexau" userId="S::siri.lexau@uib.no::a49a497c-e71a-4bde-b2fd-624f607587ba" providerId="AD" clId="Web-{0BF1EEFC-2E34-6708-2946-24AC1FF49DC7}" dt="2021-04-28T13:06:06.802" v="58" actId="20577"/>
          <ac:spMkLst>
            <pc:docMk/>
            <pc:sldMk cId="2548312381" sldId="262"/>
            <ac:spMk id="3" creationId="{397790B5-D525-429B-A43E-93C01D8001C1}"/>
          </ac:spMkLst>
        </pc:spChg>
        <pc:picChg chg="add mod">
          <ac:chgData name="Siri Skjold Lexau" userId="S::siri.lexau@uib.no::a49a497c-e71a-4bde-b2fd-624f607587ba" providerId="AD" clId="Web-{0BF1EEFC-2E34-6708-2946-24AC1FF49DC7}" dt="2021-04-28T13:06:14.334" v="60" actId="1076"/>
          <ac:picMkLst>
            <pc:docMk/>
            <pc:sldMk cId="2548312381" sldId="262"/>
            <ac:picMk id="4" creationId="{B32AA768-90BE-41AF-93BD-ADC652FAF2BE}"/>
          </ac:picMkLst>
        </pc:picChg>
        <pc:picChg chg="del">
          <ac:chgData name="Siri Skjold Lexau" userId="S::siri.lexau@uib.no::a49a497c-e71a-4bde-b2fd-624f607587ba" providerId="AD" clId="Web-{0BF1EEFC-2E34-6708-2946-24AC1FF49DC7}" dt="2021-04-28T13:04:26.988" v="0"/>
          <ac:picMkLst>
            <pc:docMk/>
            <pc:sldMk cId="2548312381" sldId="262"/>
            <ac:picMk id="7" creationId="{B10CC0E5-7237-405D-802D-EBBBAD04909E}"/>
          </ac:picMkLst>
        </pc:picChg>
      </pc:sldChg>
      <pc:sldChg chg="modSp">
        <pc:chgData name="Siri Skjold Lexau" userId="S::siri.lexau@uib.no::a49a497c-e71a-4bde-b2fd-624f607587ba" providerId="AD" clId="Web-{0BF1EEFC-2E34-6708-2946-24AC1FF49DC7}" dt="2021-04-28T13:23:40.042" v="133" actId="20577"/>
        <pc:sldMkLst>
          <pc:docMk/>
          <pc:sldMk cId="2387452317" sldId="263"/>
        </pc:sldMkLst>
        <pc:spChg chg="mod">
          <ac:chgData name="Siri Skjold Lexau" userId="S::siri.lexau@uib.no::a49a497c-e71a-4bde-b2fd-624f607587ba" providerId="AD" clId="Web-{0BF1EEFC-2E34-6708-2946-24AC1FF49DC7}" dt="2021-04-28T13:22:53.572" v="131" actId="1076"/>
          <ac:spMkLst>
            <pc:docMk/>
            <pc:sldMk cId="2387452317" sldId="263"/>
            <ac:spMk id="2" creationId="{35DDBADA-4B01-4B8B-BE7B-2A5EC9CD6EA7}"/>
          </ac:spMkLst>
        </pc:spChg>
        <pc:spChg chg="mod">
          <ac:chgData name="Siri Skjold Lexau" userId="S::siri.lexau@uib.no::a49a497c-e71a-4bde-b2fd-624f607587ba" providerId="AD" clId="Web-{0BF1EEFC-2E34-6708-2946-24AC1FF49DC7}" dt="2021-04-28T13:23:40.042" v="133" actId="20577"/>
          <ac:spMkLst>
            <pc:docMk/>
            <pc:sldMk cId="2387452317" sldId="263"/>
            <ac:spMk id="3" creationId="{2A7052E0-57BD-400E-99A7-730434BEBC4F}"/>
          </ac:spMkLst>
        </pc:spChg>
      </pc:sldChg>
      <pc:sldChg chg="modSp">
        <pc:chgData name="Siri Skjold Lexau" userId="S::siri.lexau@uib.no::a49a497c-e71a-4bde-b2fd-624f607587ba" providerId="AD" clId="Web-{0BF1EEFC-2E34-6708-2946-24AC1FF49DC7}" dt="2021-04-28T13:20:56.523" v="123" actId="20577"/>
        <pc:sldMkLst>
          <pc:docMk/>
          <pc:sldMk cId="2925940202" sldId="264"/>
        </pc:sldMkLst>
        <pc:spChg chg="mod">
          <ac:chgData name="Siri Skjold Lexau" userId="S::siri.lexau@uib.no::a49a497c-e71a-4bde-b2fd-624f607587ba" providerId="AD" clId="Web-{0BF1EEFC-2E34-6708-2946-24AC1FF49DC7}" dt="2021-04-28T13:20:56.523" v="123" actId="20577"/>
          <ac:spMkLst>
            <pc:docMk/>
            <pc:sldMk cId="2925940202" sldId="264"/>
            <ac:spMk id="3" creationId="{0067B2AE-DA6F-42A3-B579-FD5BF155DD5F}"/>
          </ac:spMkLst>
        </pc:spChg>
      </pc:sldChg>
      <pc:sldChg chg="modSp">
        <pc:chgData name="Siri Skjold Lexau" userId="S::siri.lexau@uib.no::a49a497c-e71a-4bde-b2fd-624f607587ba" providerId="AD" clId="Web-{0BF1EEFC-2E34-6708-2946-24AC1FF49DC7}" dt="2021-04-28T13:28:15.109" v="193" actId="1076"/>
        <pc:sldMkLst>
          <pc:docMk/>
          <pc:sldMk cId="3561483766" sldId="265"/>
        </pc:sldMkLst>
        <pc:spChg chg="mod">
          <ac:chgData name="Siri Skjold Lexau" userId="S::siri.lexau@uib.no::a49a497c-e71a-4bde-b2fd-624f607587ba" providerId="AD" clId="Web-{0BF1EEFC-2E34-6708-2946-24AC1FF49DC7}" dt="2021-04-28T13:28:15.109" v="193" actId="1076"/>
          <ac:spMkLst>
            <pc:docMk/>
            <pc:sldMk cId="3561483766" sldId="265"/>
            <ac:spMk id="2" creationId="{7B1F455E-0B00-4837-813F-F63CB0A5112E}"/>
          </ac:spMkLst>
        </pc:spChg>
        <pc:spChg chg="mod">
          <ac:chgData name="Siri Skjold Lexau" userId="S::siri.lexau@uib.no::a49a497c-e71a-4bde-b2fd-624f607587ba" providerId="AD" clId="Web-{0BF1EEFC-2E34-6708-2946-24AC1FF49DC7}" dt="2021-04-28T13:27:52.843" v="191" actId="20577"/>
          <ac:spMkLst>
            <pc:docMk/>
            <pc:sldMk cId="3561483766" sldId="265"/>
            <ac:spMk id="3" creationId="{B5A51050-81F0-4B80-9C15-3C32C408DB0D}"/>
          </ac:spMkLst>
        </pc:spChg>
      </pc:sldChg>
      <pc:sldChg chg="addAnim modAnim">
        <pc:chgData name="Siri Skjold Lexau" userId="S::siri.lexau@uib.no::a49a497c-e71a-4bde-b2fd-624f607587ba" providerId="AD" clId="Web-{0BF1EEFC-2E34-6708-2946-24AC1FF49DC7}" dt="2021-04-28T13:08:45.384" v="65"/>
        <pc:sldMkLst>
          <pc:docMk/>
          <pc:sldMk cId="2234522837" sldId="266"/>
        </pc:sldMkLst>
      </pc:sldChg>
      <pc:sldChg chg="addAnim modAnim">
        <pc:chgData name="Siri Skjold Lexau" userId="S::siri.lexau@uib.no::a49a497c-e71a-4bde-b2fd-624f607587ba" providerId="AD" clId="Web-{0BF1EEFC-2E34-6708-2946-24AC1FF49DC7}" dt="2021-04-28T13:09:05.978" v="67"/>
        <pc:sldMkLst>
          <pc:docMk/>
          <pc:sldMk cId="593727920" sldId="268"/>
        </pc:sldMkLst>
      </pc:sldChg>
      <pc:sldChg chg="addAnim modAnim">
        <pc:chgData name="Siri Skjold Lexau" userId="S::siri.lexau@uib.no::a49a497c-e71a-4bde-b2fd-624f607587ba" providerId="AD" clId="Web-{0BF1EEFC-2E34-6708-2946-24AC1FF49DC7}" dt="2021-04-28T13:07:27.741" v="63"/>
        <pc:sldMkLst>
          <pc:docMk/>
          <pc:sldMk cId="175014310" sldId="269"/>
        </pc:sldMkLst>
      </pc:sldChg>
    </pc:docChg>
  </pc:docChgLst>
  <pc:docChgLst>
    <pc:chgData name="Siri Skjold Lexau" userId="S::siri.lexau@uib.no::a49a497c-e71a-4bde-b2fd-624f607587ba" providerId="AD" clId="Web-{EE5805ED-C056-4046-9091-D820BC42636A}"/>
    <pc:docChg chg="addSld modSld sldOrd">
      <pc:chgData name="Siri Skjold Lexau" userId="S::siri.lexau@uib.no::a49a497c-e71a-4bde-b2fd-624f607587ba" providerId="AD" clId="Web-{EE5805ED-C056-4046-9091-D820BC42636A}" dt="2021-04-27T11:00:44.401" v="1053"/>
      <pc:docMkLst>
        <pc:docMk/>
      </pc:docMkLst>
      <pc:sldChg chg="addSp delSp modSp mod modClrScheme chgLayout">
        <pc:chgData name="Siri Skjold Lexau" userId="S::siri.lexau@uib.no::a49a497c-e71a-4bde-b2fd-624f607587ba" providerId="AD" clId="Web-{EE5805ED-C056-4046-9091-D820BC42636A}" dt="2021-04-27T10:02:08.371" v="60" actId="1076"/>
        <pc:sldMkLst>
          <pc:docMk/>
          <pc:sldMk cId="857279596" sldId="256"/>
        </pc:sldMkLst>
        <pc:spChg chg="del mod ord">
          <ac:chgData name="Siri Skjold Lexau" userId="S::siri.lexau@uib.no::a49a497c-e71a-4bde-b2fd-624f607587ba" providerId="AD" clId="Web-{EE5805ED-C056-4046-9091-D820BC42636A}" dt="2021-04-27T09:59:13.508" v="14"/>
          <ac:spMkLst>
            <pc:docMk/>
            <pc:sldMk cId="857279596" sldId="256"/>
            <ac:spMk id="2" creationId="{00000000-0000-0000-0000-000000000000}"/>
          </ac:spMkLst>
        </pc:spChg>
        <pc:spChg chg="del">
          <ac:chgData name="Siri Skjold Lexau" userId="S::siri.lexau@uib.no::a49a497c-e71a-4bde-b2fd-624f607587ba" providerId="AD" clId="Web-{EE5805ED-C056-4046-9091-D820BC42636A}" dt="2021-04-27T09:58:41.085" v="11"/>
          <ac:spMkLst>
            <pc:docMk/>
            <pc:sldMk cId="857279596" sldId="256"/>
            <ac:spMk id="3" creationId="{00000000-0000-0000-0000-000000000000}"/>
          </ac:spMkLst>
        </pc:spChg>
        <pc:spChg chg="add del mod">
          <ac:chgData name="Siri Skjold Lexau" userId="S::siri.lexau@uib.no::a49a497c-e71a-4bde-b2fd-624f607587ba" providerId="AD" clId="Web-{EE5805ED-C056-4046-9091-D820BC42636A}" dt="2021-04-27T10:01:03.729" v="39"/>
          <ac:spMkLst>
            <pc:docMk/>
            <pc:sldMk cId="857279596" sldId="256"/>
            <ac:spMk id="5" creationId="{8B27058D-8553-4710-8F67-470DCCDAEAC9}"/>
          </ac:spMkLst>
        </pc:spChg>
        <pc:spChg chg="add mod">
          <ac:chgData name="Siri Skjold Lexau" userId="S::siri.lexau@uib.no::a49a497c-e71a-4bde-b2fd-624f607587ba" providerId="AD" clId="Web-{EE5805ED-C056-4046-9091-D820BC42636A}" dt="2021-04-27T10:02:08.371" v="60" actId="1076"/>
          <ac:spMkLst>
            <pc:docMk/>
            <pc:sldMk cId="857279596" sldId="256"/>
            <ac:spMk id="6" creationId="{B8B5C3FC-E77E-480D-A52E-BA747F4727B3}"/>
          </ac:spMkLst>
        </pc:spChg>
        <pc:picChg chg="add del mod">
          <ac:chgData name="Siri Skjold Lexau" userId="S::siri.lexau@uib.no::a49a497c-e71a-4bde-b2fd-624f607587ba" providerId="AD" clId="Web-{EE5805ED-C056-4046-9091-D820BC42636A}" dt="2021-04-27T10:00:54.885" v="38"/>
          <ac:picMkLst>
            <pc:docMk/>
            <pc:sldMk cId="857279596" sldId="256"/>
            <ac:picMk id="4" creationId="{FDFDEF5F-392B-44F6-BE5F-52648B01520E}"/>
          </ac:picMkLst>
        </pc:picChg>
      </pc:sldChg>
      <pc:sldChg chg="modSp new">
        <pc:chgData name="Siri Skjold Lexau" userId="S::siri.lexau@uib.no::a49a497c-e71a-4bde-b2fd-624f607587ba" providerId="AD" clId="Web-{EE5805ED-C056-4046-9091-D820BC42636A}" dt="2021-04-27T11:00:20.978" v="1052" actId="20577"/>
        <pc:sldMkLst>
          <pc:docMk/>
          <pc:sldMk cId="822752474" sldId="257"/>
        </pc:sldMkLst>
        <pc:spChg chg="mod">
          <ac:chgData name="Siri Skjold Lexau" userId="S::siri.lexau@uib.no::a49a497c-e71a-4bde-b2fd-624f607587ba" providerId="AD" clId="Web-{EE5805ED-C056-4046-9091-D820BC42636A}" dt="2021-04-27T10:15:36.873" v="76" actId="20577"/>
          <ac:spMkLst>
            <pc:docMk/>
            <pc:sldMk cId="822752474" sldId="257"/>
            <ac:spMk id="2" creationId="{F7889B3C-CDB2-442D-8BC6-8139B3DD13A8}"/>
          </ac:spMkLst>
        </pc:spChg>
        <pc:spChg chg="mod">
          <ac:chgData name="Siri Skjold Lexau" userId="S::siri.lexau@uib.no::a49a497c-e71a-4bde-b2fd-624f607587ba" providerId="AD" clId="Web-{EE5805ED-C056-4046-9091-D820BC42636A}" dt="2021-04-27T11:00:20.978" v="1052" actId="20577"/>
          <ac:spMkLst>
            <pc:docMk/>
            <pc:sldMk cId="822752474" sldId="257"/>
            <ac:spMk id="3" creationId="{26413C29-4243-4514-B057-5AA61244CB0E}"/>
          </ac:spMkLst>
        </pc:spChg>
      </pc:sldChg>
      <pc:sldChg chg="modSp new">
        <pc:chgData name="Siri Skjold Lexau" userId="S::siri.lexau@uib.no::a49a497c-e71a-4bde-b2fd-624f607587ba" providerId="AD" clId="Web-{EE5805ED-C056-4046-9091-D820BC42636A}" dt="2021-04-27T10:26:16.778" v="358" actId="20577"/>
        <pc:sldMkLst>
          <pc:docMk/>
          <pc:sldMk cId="2219781119" sldId="258"/>
        </pc:sldMkLst>
        <pc:spChg chg="mod">
          <ac:chgData name="Siri Skjold Lexau" userId="S::siri.lexau@uib.no::a49a497c-e71a-4bde-b2fd-624f607587ba" providerId="AD" clId="Web-{EE5805ED-C056-4046-9091-D820BC42636A}" dt="2021-04-27T10:18:04.658" v="164" actId="20577"/>
          <ac:spMkLst>
            <pc:docMk/>
            <pc:sldMk cId="2219781119" sldId="258"/>
            <ac:spMk id="2" creationId="{D01A5403-4A0F-4DE4-B63D-636B85DCDA33}"/>
          </ac:spMkLst>
        </pc:spChg>
        <pc:spChg chg="mod">
          <ac:chgData name="Siri Skjold Lexau" userId="S::siri.lexau@uib.no::a49a497c-e71a-4bde-b2fd-624f607587ba" providerId="AD" clId="Web-{EE5805ED-C056-4046-9091-D820BC42636A}" dt="2021-04-27T10:26:16.778" v="358" actId="20577"/>
          <ac:spMkLst>
            <pc:docMk/>
            <pc:sldMk cId="2219781119" sldId="258"/>
            <ac:spMk id="3" creationId="{4A80EEDC-6CB4-42B9-9983-6AFF2721F860}"/>
          </ac:spMkLst>
        </pc:spChg>
      </pc:sldChg>
      <pc:sldChg chg="modSp new mod modClrScheme chgLayout">
        <pc:chgData name="Siri Skjold Lexau" userId="S::siri.lexau@uib.no::a49a497c-e71a-4bde-b2fd-624f607587ba" providerId="AD" clId="Web-{EE5805ED-C056-4046-9091-D820BC42636A}" dt="2021-04-27T10:40:26.734" v="597" actId="20577"/>
        <pc:sldMkLst>
          <pc:docMk/>
          <pc:sldMk cId="1690276980" sldId="259"/>
        </pc:sldMkLst>
        <pc:spChg chg="mod ord">
          <ac:chgData name="Siri Skjold Lexau" userId="S::siri.lexau@uib.no::a49a497c-e71a-4bde-b2fd-624f607587ba" providerId="AD" clId="Web-{EE5805ED-C056-4046-9091-D820BC42636A}" dt="2021-04-27T10:19:05.596" v="177" actId="20577"/>
          <ac:spMkLst>
            <pc:docMk/>
            <pc:sldMk cId="1690276980" sldId="259"/>
            <ac:spMk id="2" creationId="{D28BD79A-A041-41BC-B720-D916F6774C07}"/>
          </ac:spMkLst>
        </pc:spChg>
        <pc:spChg chg="mod ord">
          <ac:chgData name="Siri Skjold Lexau" userId="S::siri.lexau@uib.no::a49a497c-e71a-4bde-b2fd-624f607587ba" providerId="AD" clId="Web-{EE5805ED-C056-4046-9091-D820BC42636A}" dt="2021-04-27T10:40:26.734" v="597" actId="20577"/>
          <ac:spMkLst>
            <pc:docMk/>
            <pc:sldMk cId="1690276980" sldId="259"/>
            <ac:spMk id="3" creationId="{15036E4F-4F9B-42FC-9A13-30626CE12C5C}"/>
          </ac:spMkLst>
        </pc:spChg>
      </pc:sldChg>
      <pc:sldChg chg="modSp new ord">
        <pc:chgData name="Siri Skjold Lexau" userId="S::siri.lexau@uib.no::a49a497c-e71a-4bde-b2fd-624f607587ba" providerId="AD" clId="Web-{EE5805ED-C056-4046-9091-D820BC42636A}" dt="2021-04-27T11:00:44.401" v="1053"/>
        <pc:sldMkLst>
          <pc:docMk/>
          <pc:sldMk cId="2263927588" sldId="260"/>
        </pc:sldMkLst>
        <pc:spChg chg="mod">
          <ac:chgData name="Siri Skjold Lexau" userId="S::siri.lexau@uib.no::a49a497c-e71a-4bde-b2fd-624f607587ba" providerId="AD" clId="Web-{EE5805ED-C056-4046-9091-D820BC42636A}" dt="2021-04-27T10:26:33.075" v="364" actId="20577"/>
          <ac:spMkLst>
            <pc:docMk/>
            <pc:sldMk cId="2263927588" sldId="260"/>
            <ac:spMk id="2" creationId="{9F531807-6853-49E5-A184-A7AB00072A85}"/>
          </ac:spMkLst>
        </pc:spChg>
        <pc:spChg chg="mod">
          <ac:chgData name="Siri Skjold Lexau" userId="S::siri.lexau@uib.no::a49a497c-e71a-4bde-b2fd-624f607587ba" providerId="AD" clId="Web-{EE5805ED-C056-4046-9091-D820BC42636A}" dt="2021-04-27T10:32:59.130" v="445" actId="20577"/>
          <ac:spMkLst>
            <pc:docMk/>
            <pc:sldMk cId="2263927588" sldId="260"/>
            <ac:spMk id="3" creationId="{91629A0A-CD65-42CB-A410-0DC881DE4250}"/>
          </ac:spMkLst>
        </pc:spChg>
      </pc:sldChg>
      <pc:sldChg chg="modSp new">
        <pc:chgData name="Siri Skjold Lexau" userId="S::siri.lexau@uib.no::a49a497c-e71a-4bde-b2fd-624f607587ba" providerId="AD" clId="Web-{EE5805ED-C056-4046-9091-D820BC42636A}" dt="2021-04-27T10:27:33.514" v="372" actId="20577"/>
        <pc:sldMkLst>
          <pc:docMk/>
          <pc:sldMk cId="1954540297" sldId="261"/>
        </pc:sldMkLst>
        <pc:spChg chg="mod">
          <ac:chgData name="Siri Skjold Lexau" userId="S::siri.lexau@uib.no::a49a497c-e71a-4bde-b2fd-624f607587ba" providerId="AD" clId="Web-{EE5805ED-C056-4046-9091-D820BC42636A}" dt="2021-04-27T10:27:33.514" v="372" actId="20577"/>
          <ac:spMkLst>
            <pc:docMk/>
            <pc:sldMk cId="1954540297" sldId="261"/>
            <ac:spMk id="2" creationId="{5A6ED9B0-FA8A-4577-9785-CCE2CF41CB31}"/>
          </ac:spMkLst>
        </pc:spChg>
      </pc:sldChg>
      <pc:sldChg chg="modSp new">
        <pc:chgData name="Siri Skjold Lexau" userId="S::siri.lexau@uib.no::a49a497c-e71a-4bde-b2fd-624f607587ba" providerId="AD" clId="Web-{EE5805ED-C056-4046-9091-D820BC42636A}" dt="2021-04-27T10:27:52.233" v="379" actId="20577"/>
        <pc:sldMkLst>
          <pc:docMk/>
          <pc:sldMk cId="2548312381" sldId="262"/>
        </pc:sldMkLst>
        <pc:spChg chg="mod">
          <ac:chgData name="Siri Skjold Lexau" userId="S::siri.lexau@uib.no::a49a497c-e71a-4bde-b2fd-624f607587ba" providerId="AD" clId="Web-{EE5805ED-C056-4046-9091-D820BC42636A}" dt="2021-04-27T10:27:52.233" v="379" actId="20577"/>
          <ac:spMkLst>
            <pc:docMk/>
            <pc:sldMk cId="2548312381" sldId="262"/>
            <ac:spMk id="2" creationId="{0B1E1FB8-0901-49AD-814C-CBC7B05543DC}"/>
          </ac:spMkLst>
        </pc:spChg>
      </pc:sldChg>
      <pc:sldChg chg="modSp new">
        <pc:chgData name="Siri Skjold Lexau" userId="S::siri.lexau@uib.no::a49a497c-e71a-4bde-b2fd-624f607587ba" providerId="AD" clId="Web-{EE5805ED-C056-4046-9091-D820BC42636A}" dt="2021-04-27T10:58:24.992" v="1037" actId="20577"/>
        <pc:sldMkLst>
          <pc:docMk/>
          <pc:sldMk cId="2387452317" sldId="263"/>
        </pc:sldMkLst>
        <pc:spChg chg="mod">
          <ac:chgData name="Siri Skjold Lexau" userId="S::siri.lexau@uib.no::a49a497c-e71a-4bde-b2fd-624f607587ba" providerId="AD" clId="Web-{EE5805ED-C056-4046-9091-D820BC42636A}" dt="2021-04-27T10:52:07.858" v="987" actId="1076"/>
          <ac:spMkLst>
            <pc:docMk/>
            <pc:sldMk cId="2387452317" sldId="263"/>
            <ac:spMk id="2" creationId="{35DDBADA-4B01-4B8B-BE7B-2A5EC9CD6EA7}"/>
          </ac:spMkLst>
        </pc:spChg>
        <pc:spChg chg="mod">
          <ac:chgData name="Siri Skjold Lexau" userId="S::siri.lexau@uib.no::a49a497c-e71a-4bde-b2fd-624f607587ba" providerId="AD" clId="Web-{EE5805ED-C056-4046-9091-D820BC42636A}" dt="2021-04-27T10:58:24.992" v="1037" actId="20577"/>
          <ac:spMkLst>
            <pc:docMk/>
            <pc:sldMk cId="2387452317" sldId="263"/>
            <ac:spMk id="3" creationId="{2A7052E0-57BD-400E-99A7-730434BEBC4F}"/>
          </ac:spMkLst>
        </pc:spChg>
      </pc:sldChg>
    </pc:docChg>
  </pc:docChgLst>
  <pc:docChgLst>
    <pc:chgData name="Siri Skjold Lexau" userId="S::siri.lexau@uib.no::a49a497c-e71a-4bde-b2fd-624f607587ba" providerId="AD" clId="Web-{38BA74B6-1CDD-0488-B279-BC70F39C0AAC}"/>
    <pc:docChg chg="addSld modSld">
      <pc:chgData name="Siri Skjold Lexau" userId="S::siri.lexau@uib.no::a49a497c-e71a-4bde-b2fd-624f607587ba" providerId="AD" clId="Web-{38BA74B6-1CDD-0488-B279-BC70F39C0AAC}" dt="2021-04-27T15:07:32.692" v="373" actId="20577"/>
      <pc:docMkLst>
        <pc:docMk/>
      </pc:docMkLst>
      <pc:sldChg chg="modSp">
        <pc:chgData name="Siri Skjold Lexau" userId="S::siri.lexau@uib.no::a49a497c-e71a-4bde-b2fd-624f607587ba" providerId="AD" clId="Web-{38BA74B6-1CDD-0488-B279-BC70F39C0AAC}" dt="2021-04-27T14:47:14.616" v="41" actId="20577"/>
        <pc:sldMkLst>
          <pc:docMk/>
          <pc:sldMk cId="2219781119" sldId="258"/>
        </pc:sldMkLst>
        <pc:spChg chg="mod">
          <ac:chgData name="Siri Skjold Lexau" userId="S::siri.lexau@uib.no::a49a497c-e71a-4bde-b2fd-624f607587ba" providerId="AD" clId="Web-{38BA74B6-1CDD-0488-B279-BC70F39C0AAC}" dt="2021-04-27T14:47:14.616" v="41" actId="20577"/>
          <ac:spMkLst>
            <pc:docMk/>
            <pc:sldMk cId="2219781119" sldId="258"/>
            <ac:spMk id="3" creationId="{4A80EEDC-6CB4-42B9-9983-6AFF2721F860}"/>
          </ac:spMkLst>
        </pc:spChg>
      </pc:sldChg>
      <pc:sldChg chg="modSp">
        <pc:chgData name="Siri Skjold Lexau" userId="S::siri.lexau@uib.no::a49a497c-e71a-4bde-b2fd-624f607587ba" providerId="AD" clId="Web-{38BA74B6-1CDD-0488-B279-BC70F39C0AAC}" dt="2021-04-27T14:55:12.130" v="161" actId="20577"/>
        <pc:sldMkLst>
          <pc:docMk/>
          <pc:sldMk cId="2263927588" sldId="260"/>
        </pc:sldMkLst>
        <pc:spChg chg="mod">
          <ac:chgData name="Siri Skjold Lexau" userId="S::siri.lexau@uib.no::a49a497c-e71a-4bde-b2fd-624f607587ba" providerId="AD" clId="Web-{38BA74B6-1CDD-0488-B279-BC70F39C0AAC}" dt="2021-04-27T14:55:12.130" v="161" actId="20577"/>
          <ac:spMkLst>
            <pc:docMk/>
            <pc:sldMk cId="2263927588" sldId="260"/>
            <ac:spMk id="3" creationId="{91629A0A-CD65-42CB-A410-0DC881DE4250}"/>
          </ac:spMkLst>
        </pc:spChg>
      </pc:sldChg>
      <pc:sldChg chg="modSp">
        <pc:chgData name="Siri Skjold Lexau" userId="S::siri.lexau@uib.no::a49a497c-e71a-4bde-b2fd-624f607587ba" providerId="AD" clId="Web-{38BA74B6-1CDD-0488-B279-BC70F39C0AAC}" dt="2021-04-27T14:45:18.765" v="29" actId="20577"/>
        <pc:sldMkLst>
          <pc:docMk/>
          <pc:sldMk cId="2548312381" sldId="262"/>
        </pc:sldMkLst>
        <pc:spChg chg="mod">
          <ac:chgData name="Siri Skjold Lexau" userId="S::siri.lexau@uib.no::a49a497c-e71a-4bde-b2fd-624f607587ba" providerId="AD" clId="Web-{38BA74B6-1CDD-0488-B279-BC70F39C0AAC}" dt="2021-04-27T14:44:35.169" v="11" actId="20577"/>
          <ac:spMkLst>
            <pc:docMk/>
            <pc:sldMk cId="2548312381" sldId="262"/>
            <ac:spMk id="2" creationId="{0B1E1FB8-0901-49AD-814C-CBC7B05543DC}"/>
          </ac:spMkLst>
        </pc:spChg>
        <pc:spChg chg="mod">
          <ac:chgData name="Siri Skjold Lexau" userId="S::siri.lexau@uib.no::a49a497c-e71a-4bde-b2fd-624f607587ba" providerId="AD" clId="Web-{38BA74B6-1CDD-0488-B279-BC70F39C0AAC}" dt="2021-04-27T14:45:18.765" v="29" actId="20577"/>
          <ac:spMkLst>
            <pc:docMk/>
            <pc:sldMk cId="2548312381" sldId="262"/>
            <ac:spMk id="3" creationId="{397790B5-D525-429B-A43E-93C01D8001C1}"/>
          </ac:spMkLst>
        </pc:spChg>
      </pc:sldChg>
      <pc:sldChg chg="modSp">
        <pc:chgData name="Siri Skjold Lexau" userId="S::siri.lexau@uib.no::a49a497c-e71a-4bde-b2fd-624f607587ba" providerId="AD" clId="Web-{38BA74B6-1CDD-0488-B279-BC70F39C0AAC}" dt="2021-04-27T14:50:17.409" v="64" actId="20577"/>
        <pc:sldMkLst>
          <pc:docMk/>
          <pc:sldMk cId="2387452317" sldId="263"/>
        </pc:sldMkLst>
        <pc:spChg chg="mod">
          <ac:chgData name="Siri Skjold Lexau" userId="S::siri.lexau@uib.no::a49a497c-e71a-4bde-b2fd-624f607587ba" providerId="AD" clId="Web-{38BA74B6-1CDD-0488-B279-BC70F39C0AAC}" dt="2021-04-27T14:50:17.409" v="64" actId="20577"/>
          <ac:spMkLst>
            <pc:docMk/>
            <pc:sldMk cId="2387452317" sldId="263"/>
            <ac:spMk id="3" creationId="{2A7052E0-57BD-400E-99A7-730434BEBC4F}"/>
          </ac:spMkLst>
        </pc:spChg>
      </pc:sldChg>
      <pc:sldChg chg="modSp new">
        <pc:chgData name="Siri Skjold Lexau" userId="S::siri.lexau@uib.no::a49a497c-e71a-4bde-b2fd-624f607587ba" providerId="AD" clId="Web-{38BA74B6-1CDD-0488-B279-BC70F39C0AAC}" dt="2021-04-27T14:51:23.460" v="69" actId="20577"/>
        <pc:sldMkLst>
          <pc:docMk/>
          <pc:sldMk cId="2925940202" sldId="264"/>
        </pc:sldMkLst>
        <pc:spChg chg="mod">
          <ac:chgData name="Siri Skjold Lexau" userId="S::siri.lexau@uib.no::a49a497c-e71a-4bde-b2fd-624f607587ba" providerId="AD" clId="Web-{38BA74B6-1CDD-0488-B279-BC70F39C0AAC}" dt="2021-04-27T14:49:14.936" v="56" actId="20577"/>
          <ac:spMkLst>
            <pc:docMk/>
            <pc:sldMk cId="2925940202" sldId="264"/>
            <ac:spMk id="2" creationId="{F77C5488-48BE-41AB-AE2C-01E13558D302}"/>
          </ac:spMkLst>
        </pc:spChg>
        <pc:spChg chg="mod">
          <ac:chgData name="Siri Skjold Lexau" userId="S::siri.lexau@uib.no::a49a497c-e71a-4bde-b2fd-624f607587ba" providerId="AD" clId="Web-{38BA74B6-1CDD-0488-B279-BC70F39C0AAC}" dt="2021-04-27T14:51:23.460" v="69" actId="20577"/>
          <ac:spMkLst>
            <pc:docMk/>
            <pc:sldMk cId="2925940202" sldId="264"/>
            <ac:spMk id="3" creationId="{0067B2AE-DA6F-42A3-B579-FD5BF155DD5F}"/>
          </ac:spMkLst>
        </pc:spChg>
      </pc:sldChg>
      <pc:sldChg chg="modSp new">
        <pc:chgData name="Siri Skjold Lexau" userId="S::siri.lexau@uib.no::a49a497c-e71a-4bde-b2fd-624f607587ba" providerId="AD" clId="Web-{38BA74B6-1CDD-0488-B279-BC70F39C0AAC}" dt="2021-04-27T15:02:22.641" v="304" actId="20577"/>
        <pc:sldMkLst>
          <pc:docMk/>
          <pc:sldMk cId="3561483766" sldId="265"/>
        </pc:sldMkLst>
        <pc:spChg chg="mod">
          <ac:chgData name="Siri Skjold Lexau" userId="S::siri.lexau@uib.no::a49a497c-e71a-4bde-b2fd-624f607587ba" providerId="AD" clId="Web-{38BA74B6-1CDD-0488-B279-BC70F39C0AAC}" dt="2021-04-27T15:02:22.641" v="304" actId="20577"/>
          <ac:spMkLst>
            <pc:docMk/>
            <pc:sldMk cId="3561483766" sldId="265"/>
            <ac:spMk id="2" creationId="{7B1F455E-0B00-4837-813F-F63CB0A5112E}"/>
          </ac:spMkLst>
        </pc:spChg>
        <pc:spChg chg="mod">
          <ac:chgData name="Siri Skjold Lexau" userId="S::siri.lexau@uib.no::a49a497c-e71a-4bde-b2fd-624f607587ba" providerId="AD" clId="Web-{38BA74B6-1CDD-0488-B279-BC70F39C0AAC}" dt="2021-04-27T15:00:52.886" v="266" actId="20577"/>
          <ac:spMkLst>
            <pc:docMk/>
            <pc:sldMk cId="3561483766" sldId="265"/>
            <ac:spMk id="3" creationId="{B5A51050-81F0-4B80-9C15-3C32C408DB0D}"/>
          </ac:spMkLst>
        </pc:spChg>
      </pc:sldChg>
      <pc:sldChg chg="modSp new">
        <pc:chgData name="Siri Skjold Lexau" userId="S::siri.lexau@uib.no::a49a497c-e71a-4bde-b2fd-624f607587ba" providerId="AD" clId="Web-{38BA74B6-1CDD-0488-B279-BC70F39C0AAC}" dt="2021-04-27T14:58:18.360" v="222" actId="20577"/>
        <pc:sldMkLst>
          <pc:docMk/>
          <pc:sldMk cId="2234522837" sldId="266"/>
        </pc:sldMkLst>
        <pc:spChg chg="mod">
          <ac:chgData name="Siri Skjold Lexau" userId="S::siri.lexau@uib.no::a49a497c-e71a-4bde-b2fd-624f607587ba" providerId="AD" clId="Web-{38BA74B6-1CDD-0488-B279-BC70F39C0AAC}" dt="2021-04-27T14:55:31.038" v="186" actId="20577"/>
          <ac:spMkLst>
            <pc:docMk/>
            <pc:sldMk cId="2234522837" sldId="266"/>
            <ac:spMk id="2" creationId="{E984DFA7-63C6-4CF6-A9A5-A0D46907E15C}"/>
          </ac:spMkLst>
        </pc:spChg>
        <pc:spChg chg="mod">
          <ac:chgData name="Siri Skjold Lexau" userId="S::siri.lexau@uib.no::a49a497c-e71a-4bde-b2fd-624f607587ba" providerId="AD" clId="Web-{38BA74B6-1CDD-0488-B279-BC70F39C0AAC}" dt="2021-04-27T14:58:18.360" v="222" actId="20577"/>
          <ac:spMkLst>
            <pc:docMk/>
            <pc:sldMk cId="2234522837" sldId="266"/>
            <ac:spMk id="3" creationId="{1D96895F-D88A-476B-B25D-2933FD501DB9}"/>
          </ac:spMkLst>
        </pc:spChg>
      </pc:sldChg>
      <pc:sldChg chg="modSp new">
        <pc:chgData name="Siri Skjold Lexau" userId="S::siri.lexau@uib.no::a49a497c-e71a-4bde-b2fd-624f607587ba" providerId="AD" clId="Web-{38BA74B6-1CDD-0488-B279-BC70F39C0AAC}" dt="2021-04-27T15:07:32.692" v="373" actId="20577"/>
        <pc:sldMkLst>
          <pc:docMk/>
          <pc:sldMk cId="2677846547" sldId="267"/>
        </pc:sldMkLst>
        <pc:spChg chg="mod">
          <ac:chgData name="Siri Skjold Lexau" userId="S::siri.lexau@uib.no::a49a497c-e71a-4bde-b2fd-624f607587ba" providerId="AD" clId="Web-{38BA74B6-1CDD-0488-B279-BC70F39C0AAC}" dt="2021-04-27T15:00:02.398" v="245" actId="20577"/>
          <ac:spMkLst>
            <pc:docMk/>
            <pc:sldMk cId="2677846547" sldId="267"/>
            <ac:spMk id="2" creationId="{6CA021B6-6961-4B55-A06E-901581337B5E}"/>
          </ac:spMkLst>
        </pc:spChg>
        <pc:spChg chg="mod">
          <ac:chgData name="Siri Skjold Lexau" userId="S::siri.lexau@uib.no::a49a497c-e71a-4bde-b2fd-624f607587ba" providerId="AD" clId="Web-{38BA74B6-1CDD-0488-B279-BC70F39C0AAC}" dt="2021-04-27T15:07:32.692" v="373" actId="20577"/>
          <ac:spMkLst>
            <pc:docMk/>
            <pc:sldMk cId="2677846547" sldId="267"/>
            <ac:spMk id="3" creationId="{A51C9999-0B5C-4402-8159-32E58840EE33}"/>
          </ac:spMkLst>
        </pc:spChg>
      </pc:sldChg>
      <pc:sldChg chg="modSp new">
        <pc:chgData name="Siri Skjold Lexau" userId="S::siri.lexau@uib.no::a49a497c-e71a-4bde-b2fd-624f607587ba" providerId="AD" clId="Web-{38BA74B6-1CDD-0488-B279-BC70F39C0AAC}" dt="2021-04-27T15:04:15.726" v="331" actId="20577"/>
        <pc:sldMkLst>
          <pc:docMk/>
          <pc:sldMk cId="593727920" sldId="268"/>
        </pc:sldMkLst>
        <pc:spChg chg="mod">
          <ac:chgData name="Siri Skjold Lexau" userId="S::siri.lexau@uib.no::a49a497c-e71a-4bde-b2fd-624f607587ba" providerId="AD" clId="Web-{38BA74B6-1CDD-0488-B279-BC70F39C0AAC}" dt="2021-04-27T15:04:15.726" v="331" actId="20577"/>
          <ac:spMkLst>
            <pc:docMk/>
            <pc:sldMk cId="593727920" sldId="268"/>
            <ac:spMk id="2" creationId="{872468B7-F840-48A7-8BD7-9F9B4167B618}"/>
          </ac:spMkLst>
        </pc:spChg>
        <pc:spChg chg="mod">
          <ac:chgData name="Siri Skjold Lexau" userId="S::siri.lexau@uib.no::a49a497c-e71a-4bde-b2fd-624f607587ba" providerId="AD" clId="Web-{38BA74B6-1CDD-0488-B279-BC70F39C0AAC}" dt="2021-04-27T15:03:43.474" v="326" actId="20577"/>
          <ac:spMkLst>
            <pc:docMk/>
            <pc:sldMk cId="593727920" sldId="268"/>
            <ac:spMk id="3" creationId="{BBB96E77-5CC5-467B-AC07-279F21A81F76}"/>
          </ac:spMkLst>
        </pc:spChg>
      </pc:sldChg>
      <pc:sldChg chg="addSp delSp modSp new">
        <pc:chgData name="Siri Skjold Lexau" userId="S::siri.lexau@uib.no::a49a497c-e71a-4bde-b2fd-624f607587ba" providerId="AD" clId="Web-{38BA74B6-1CDD-0488-B279-BC70F39C0AAC}" dt="2021-04-27T15:07:00.018" v="363" actId="20577"/>
        <pc:sldMkLst>
          <pc:docMk/>
          <pc:sldMk cId="175014310" sldId="269"/>
        </pc:sldMkLst>
        <pc:spChg chg="mod">
          <ac:chgData name="Siri Skjold Lexau" userId="S::siri.lexau@uib.no::a49a497c-e71a-4bde-b2fd-624f607587ba" providerId="AD" clId="Web-{38BA74B6-1CDD-0488-B279-BC70F39C0AAC}" dt="2021-04-27T15:05:29.715" v="341" actId="20577"/>
          <ac:spMkLst>
            <pc:docMk/>
            <pc:sldMk cId="175014310" sldId="269"/>
            <ac:spMk id="2" creationId="{4159DC01-A863-4C3A-A472-5C080E0BD7E4}"/>
          </ac:spMkLst>
        </pc:spChg>
        <pc:spChg chg="del mod">
          <ac:chgData name="Siri Skjold Lexau" userId="S::siri.lexau@uib.no::a49a497c-e71a-4bde-b2fd-624f607587ba" providerId="AD" clId="Web-{38BA74B6-1CDD-0488-B279-BC70F39C0AAC}" dt="2021-04-27T15:05:30.762" v="342"/>
          <ac:spMkLst>
            <pc:docMk/>
            <pc:sldMk cId="175014310" sldId="269"/>
            <ac:spMk id="3" creationId="{756F675E-2402-4BDC-8DD7-211C4795A2DF}"/>
          </ac:spMkLst>
        </pc:spChg>
        <pc:spChg chg="add mod">
          <ac:chgData name="Siri Skjold Lexau" userId="S::siri.lexau@uib.no::a49a497c-e71a-4bde-b2fd-624f607587ba" providerId="AD" clId="Web-{38BA74B6-1CDD-0488-B279-BC70F39C0AAC}" dt="2021-04-27T15:07:00.018" v="363" actId="20577"/>
          <ac:spMkLst>
            <pc:docMk/>
            <pc:sldMk cId="175014310" sldId="269"/>
            <ac:spMk id="5" creationId="{89B5D38C-C715-4288-8D13-0A6F57141504}"/>
          </ac:spMkLst>
        </pc:spChg>
      </pc:sldChg>
    </pc:docChg>
  </pc:docChgLst>
  <pc:docChgLst>
    <pc:chgData name="Siri Skjold Lexau" userId="S::siri.lexau@uib.no::a49a497c-e71a-4bde-b2fd-624f607587ba" providerId="AD" clId="Web-{8C35E391-F772-1083-AF6F-1B6D7F0DC7F1}"/>
    <pc:docChg chg="addSld delSld modSld sldOrd">
      <pc:chgData name="Siri Skjold Lexau" userId="S::siri.lexau@uib.no::a49a497c-e71a-4bde-b2fd-624f607587ba" providerId="AD" clId="Web-{8C35E391-F772-1083-AF6F-1B6D7F0DC7F1}" dt="2021-04-28T09:39:00.498" v="749"/>
      <pc:docMkLst>
        <pc:docMk/>
      </pc:docMkLst>
      <pc:sldChg chg="addSp modSp">
        <pc:chgData name="Siri Skjold Lexau" userId="S::siri.lexau@uib.no::a49a497c-e71a-4bde-b2fd-624f607587ba" providerId="AD" clId="Web-{8C35E391-F772-1083-AF6F-1B6D7F0DC7F1}" dt="2021-04-28T08:48:00.017" v="45" actId="1076"/>
        <pc:sldMkLst>
          <pc:docMk/>
          <pc:sldMk cId="857279596" sldId="256"/>
        </pc:sldMkLst>
        <pc:spChg chg="mod">
          <ac:chgData name="Siri Skjold Lexau" userId="S::siri.lexau@uib.no::a49a497c-e71a-4bde-b2fd-624f607587ba" providerId="AD" clId="Web-{8C35E391-F772-1083-AF6F-1B6D7F0DC7F1}" dt="2021-04-28T08:47:41.892" v="40" actId="20577"/>
          <ac:spMkLst>
            <pc:docMk/>
            <pc:sldMk cId="857279596" sldId="256"/>
            <ac:spMk id="6" creationId="{B8B5C3FC-E77E-480D-A52E-BA747F4727B3}"/>
          </ac:spMkLst>
        </pc:spChg>
        <pc:picChg chg="add mod">
          <ac:chgData name="Siri Skjold Lexau" userId="S::siri.lexau@uib.no::a49a497c-e71a-4bde-b2fd-624f607587ba" providerId="AD" clId="Web-{8C35E391-F772-1083-AF6F-1B6D7F0DC7F1}" dt="2021-04-28T08:48:00.017" v="45" actId="1076"/>
          <ac:picMkLst>
            <pc:docMk/>
            <pc:sldMk cId="857279596" sldId="256"/>
            <ac:picMk id="2" creationId="{267B8902-9DF2-4645-A9F4-374153A38003}"/>
          </ac:picMkLst>
        </pc:picChg>
      </pc:sldChg>
      <pc:sldChg chg="addSp modSp mod setBg">
        <pc:chgData name="Siri Skjold Lexau" userId="S::siri.lexau@uib.no::a49a497c-e71a-4bde-b2fd-624f607587ba" providerId="AD" clId="Web-{8C35E391-F772-1083-AF6F-1B6D7F0DC7F1}" dt="2021-04-28T08:58:28.995" v="181"/>
        <pc:sldMkLst>
          <pc:docMk/>
          <pc:sldMk cId="822752474" sldId="257"/>
        </pc:sldMkLst>
        <pc:spChg chg="mod">
          <ac:chgData name="Siri Skjold Lexau" userId="S::siri.lexau@uib.no::a49a497c-e71a-4bde-b2fd-624f607587ba" providerId="AD" clId="Web-{8C35E391-F772-1083-AF6F-1B6D7F0DC7F1}" dt="2021-04-28T08:58:28.995" v="181"/>
          <ac:spMkLst>
            <pc:docMk/>
            <pc:sldMk cId="822752474" sldId="257"/>
            <ac:spMk id="2" creationId="{F7889B3C-CDB2-442D-8BC6-8139B3DD13A8}"/>
          </ac:spMkLst>
        </pc:spChg>
        <pc:spChg chg="mod ord">
          <ac:chgData name="Siri Skjold Lexau" userId="S::siri.lexau@uib.no::a49a497c-e71a-4bde-b2fd-624f607587ba" providerId="AD" clId="Web-{8C35E391-F772-1083-AF6F-1B6D7F0DC7F1}" dt="2021-04-28T08:58:28.995" v="181"/>
          <ac:spMkLst>
            <pc:docMk/>
            <pc:sldMk cId="822752474" sldId="257"/>
            <ac:spMk id="3" creationId="{26413C29-4243-4514-B057-5AA61244CB0E}"/>
          </ac:spMkLst>
        </pc:spChg>
        <pc:picChg chg="add mod">
          <ac:chgData name="Siri Skjold Lexau" userId="S::siri.lexau@uib.no::a49a497c-e71a-4bde-b2fd-624f607587ba" providerId="AD" clId="Web-{8C35E391-F772-1083-AF6F-1B6D7F0DC7F1}" dt="2021-04-28T08:58:28.995" v="181"/>
          <ac:picMkLst>
            <pc:docMk/>
            <pc:sldMk cId="822752474" sldId="257"/>
            <ac:picMk id="4" creationId="{8FC5C68F-E5FB-4209-9408-72E196519521}"/>
          </ac:picMkLst>
        </pc:picChg>
      </pc:sldChg>
      <pc:sldChg chg="addSp modSp mod setBg">
        <pc:chgData name="Siri Skjold Lexau" userId="S::siri.lexau@uib.no::a49a497c-e71a-4bde-b2fd-624f607587ba" providerId="AD" clId="Web-{8C35E391-F772-1083-AF6F-1B6D7F0DC7F1}" dt="2021-04-28T08:57:58.838" v="180"/>
        <pc:sldMkLst>
          <pc:docMk/>
          <pc:sldMk cId="1690276980" sldId="259"/>
        </pc:sldMkLst>
        <pc:spChg chg="mod">
          <ac:chgData name="Siri Skjold Lexau" userId="S::siri.lexau@uib.no::a49a497c-e71a-4bde-b2fd-624f607587ba" providerId="AD" clId="Web-{8C35E391-F772-1083-AF6F-1B6D7F0DC7F1}" dt="2021-04-28T08:57:58.838" v="180"/>
          <ac:spMkLst>
            <pc:docMk/>
            <pc:sldMk cId="1690276980" sldId="259"/>
            <ac:spMk id="2" creationId="{D28BD79A-A041-41BC-B720-D916F6774C07}"/>
          </ac:spMkLst>
        </pc:spChg>
        <pc:spChg chg="mod ord">
          <ac:chgData name="Siri Skjold Lexau" userId="S::siri.lexau@uib.no::a49a497c-e71a-4bde-b2fd-624f607587ba" providerId="AD" clId="Web-{8C35E391-F772-1083-AF6F-1B6D7F0DC7F1}" dt="2021-04-28T08:57:58.838" v="180"/>
          <ac:spMkLst>
            <pc:docMk/>
            <pc:sldMk cId="1690276980" sldId="259"/>
            <ac:spMk id="3" creationId="{15036E4F-4F9B-42FC-9A13-30626CE12C5C}"/>
          </ac:spMkLst>
        </pc:spChg>
        <pc:picChg chg="add mod">
          <ac:chgData name="Siri Skjold Lexau" userId="S::siri.lexau@uib.no::a49a497c-e71a-4bde-b2fd-624f607587ba" providerId="AD" clId="Web-{8C35E391-F772-1083-AF6F-1B6D7F0DC7F1}" dt="2021-04-28T08:57:58.838" v="180"/>
          <ac:picMkLst>
            <pc:docMk/>
            <pc:sldMk cId="1690276980" sldId="259"/>
            <ac:picMk id="4" creationId="{3AE4D521-C750-4EEF-A0FC-815804C9F549}"/>
          </ac:picMkLst>
        </pc:picChg>
      </pc:sldChg>
      <pc:sldChg chg="addSp modSp mod setBg">
        <pc:chgData name="Siri Skjold Lexau" userId="S::siri.lexau@uib.no::a49a497c-e71a-4bde-b2fd-624f607587ba" providerId="AD" clId="Web-{8C35E391-F772-1083-AF6F-1B6D7F0DC7F1}" dt="2021-04-28T09:37:23.778" v="748" actId="20577"/>
        <pc:sldMkLst>
          <pc:docMk/>
          <pc:sldMk cId="2263927588" sldId="260"/>
        </pc:sldMkLst>
        <pc:spChg chg="mod">
          <ac:chgData name="Siri Skjold Lexau" userId="S::siri.lexau@uib.no::a49a497c-e71a-4bde-b2fd-624f607587ba" providerId="AD" clId="Web-{8C35E391-F772-1083-AF6F-1B6D7F0DC7F1}" dt="2021-04-28T09:12:17.413" v="458"/>
          <ac:spMkLst>
            <pc:docMk/>
            <pc:sldMk cId="2263927588" sldId="260"/>
            <ac:spMk id="2" creationId="{9F531807-6853-49E5-A184-A7AB00072A85}"/>
          </ac:spMkLst>
        </pc:spChg>
        <pc:spChg chg="mod ord">
          <ac:chgData name="Siri Skjold Lexau" userId="S::siri.lexau@uib.no::a49a497c-e71a-4bde-b2fd-624f607587ba" providerId="AD" clId="Web-{8C35E391-F772-1083-AF6F-1B6D7F0DC7F1}" dt="2021-04-28T09:37:23.778" v="748" actId="20577"/>
          <ac:spMkLst>
            <pc:docMk/>
            <pc:sldMk cId="2263927588" sldId="260"/>
            <ac:spMk id="3" creationId="{91629A0A-CD65-42CB-A410-0DC881DE4250}"/>
          </ac:spMkLst>
        </pc:spChg>
        <pc:picChg chg="add mod">
          <ac:chgData name="Siri Skjold Lexau" userId="S::siri.lexau@uib.no::a49a497c-e71a-4bde-b2fd-624f607587ba" providerId="AD" clId="Web-{8C35E391-F772-1083-AF6F-1B6D7F0DC7F1}" dt="2021-04-28T09:12:17.413" v="458"/>
          <ac:picMkLst>
            <pc:docMk/>
            <pc:sldMk cId="2263927588" sldId="260"/>
            <ac:picMk id="4" creationId="{3D098161-5DB1-43DE-A015-85BF61E92278}"/>
          </ac:picMkLst>
        </pc:picChg>
      </pc:sldChg>
      <pc:sldChg chg="ord">
        <pc:chgData name="Siri Skjold Lexau" userId="S::siri.lexau@uib.no::a49a497c-e71a-4bde-b2fd-624f607587ba" providerId="AD" clId="Web-{8C35E391-F772-1083-AF6F-1B6D7F0DC7F1}" dt="2021-04-28T09:39:00.498" v="749"/>
        <pc:sldMkLst>
          <pc:docMk/>
          <pc:sldMk cId="2548312381" sldId="262"/>
        </pc:sldMkLst>
      </pc:sldChg>
      <pc:sldChg chg="ord">
        <pc:chgData name="Siri Skjold Lexau" userId="S::siri.lexau@uib.no::a49a497c-e71a-4bde-b2fd-624f607587ba" providerId="AD" clId="Web-{8C35E391-F772-1083-AF6F-1B6D7F0DC7F1}" dt="2021-04-28T09:32:31.087" v="613"/>
        <pc:sldMkLst>
          <pc:docMk/>
          <pc:sldMk cId="3561483766" sldId="265"/>
        </pc:sldMkLst>
      </pc:sldChg>
      <pc:sldChg chg="addSp modSp mod ord setBg">
        <pc:chgData name="Siri Skjold Lexau" userId="S::siri.lexau@uib.no::a49a497c-e71a-4bde-b2fd-624f607587ba" providerId="AD" clId="Web-{8C35E391-F772-1083-AF6F-1B6D7F0DC7F1}" dt="2021-04-28T09:10:10.802" v="452" actId="1076"/>
        <pc:sldMkLst>
          <pc:docMk/>
          <pc:sldMk cId="2234522837" sldId="266"/>
        </pc:sldMkLst>
        <pc:spChg chg="mod">
          <ac:chgData name="Siri Skjold Lexau" userId="S::siri.lexau@uib.no::a49a497c-e71a-4bde-b2fd-624f607587ba" providerId="AD" clId="Web-{8C35E391-F772-1083-AF6F-1B6D7F0DC7F1}" dt="2021-04-28T09:09:53.489" v="451"/>
          <ac:spMkLst>
            <pc:docMk/>
            <pc:sldMk cId="2234522837" sldId="266"/>
            <ac:spMk id="2" creationId="{E984DFA7-63C6-4CF6-A9A5-A0D46907E15C}"/>
          </ac:spMkLst>
        </pc:spChg>
        <pc:spChg chg="mod">
          <ac:chgData name="Siri Skjold Lexau" userId="S::siri.lexau@uib.no::a49a497c-e71a-4bde-b2fd-624f607587ba" providerId="AD" clId="Web-{8C35E391-F772-1083-AF6F-1B6D7F0DC7F1}" dt="2021-04-28T09:10:10.802" v="452" actId="1076"/>
          <ac:spMkLst>
            <pc:docMk/>
            <pc:sldMk cId="2234522837" sldId="266"/>
            <ac:spMk id="3" creationId="{1D96895F-D88A-476B-B25D-2933FD501DB9}"/>
          </ac:spMkLst>
        </pc:spChg>
        <pc:spChg chg="add">
          <ac:chgData name="Siri Skjold Lexau" userId="S::siri.lexau@uib.no::a49a497c-e71a-4bde-b2fd-624f607587ba" providerId="AD" clId="Web-{8C35E391-F772-1083-AF6F-1B6D7F0DC7F1}" dt="2021-04-28T09:09:53.489" v="451"/>
          <ac:spMkLst>
            <pc:docMk/>
            <pc:sldMk cId="2234522837" sldId="266"/>
            <ac:spMk id="8" creationId="{375136A9-49F9-4DA0-A741-F065B0FA091D}"/>
          </ac:spMkLst>
        </pc:spChg>
        <pc:spChg chg="add">
          <ac:chgData name="Siri Skjold Lexau" userId="S::siri.lexau@uib.no::a49a497c-e71a-4bde-b2fd-624f607587ba" providerId="AD" clId="Web-{8C35E391-F772-1083-AF6F-1B6D7F0DC7F1}" dt="2021-04-28T09:09:53.489" v="451"/>
          <ac:spMkLst>
            <pc:docMk/>
            <pc:sldMk cId="2234522837" sldId="266"/>
            <ac:spMk id="10" creationId="{B912F6C7-0423-4B6F-AECE-710C848918FD}"/>
          </ac:spMkLst>
        </pc:spChg>
        <pc:cxnChg chg="add">
          <ac:chgData name="Siri Skjold Lexau" userId="S::siri.lexau@uib.no::a49a497c-e71a-4bde-b2fd-624f607587ba" providerId="AD" clId="Web-{8C35E391-F772-1083-AF6F-1B6D7F0DC7F1}" dt="2021-04-28T09:09:53.489" v="451"/>
          <ac:cxnSpMkLst>
            <pc:docMk/>
            <pc:sldMk cId="2234522837" sldId="266"/>
            <ac:cxnSpMk id="12" creationId="{A7208205-03EE-4EC8-9C34-59270C1880D8}"/>
          </ac:cxnSpMkLst>
        </pc:cxnChg>
      </pc:sldChg>
      <pc:sldChg chg="modSp del">
        <pc:chgData name="Siri Skjold Lexau" userId="S::siri.lexau@uib.no::a49a497c-e71a-4bde-b2fd-624f607587ba" providerId="AD" clId="Web-{8C35E391-F772-1083-AF6F-1B6D7F0DC7F1}" dt="2021-04-28T09:32:44.837" v="614"/>
        <pc:sldMkLst>
          <pc:docMk/>
          <pc:sldMk cId="2677846547" sldId="267"/>
        </pc:sldMkLst>
        <pc:spChg chg="mod">
          <ac:chgData name="Siri Skjold Lexau" userId="S::siri.lexau@uib.no::a49a497c-e71a-4bde-b2fd-624f607587ba" providerId="AD" clId="Web-{8C35E391-F772-1083-AF6F-1B6D7F0DC7F1}" dt="2021-04-28T09:32:13.149" v="612" actId="20577"/>
          <ac:spMkLst>
            <pc:docMk/>
            <pc:sldMk cId="2677846547" sldId="267"/>
            <ac:spMk id="3" creationId="{A51C9999-0B5C-4402-8159-32E58840EE33}"/>
          </ac:spMkLst>
        </pc:spChg>
      </pc:sldChg>
      <pc:sldChg chg="modSp">
        <pc:chgData name="Siri Skjold Lexau" userId="S::siri.lexau@uib.no::a49a497c-e71a-4bde-b2fd-624f607587ba" providerId="AD" clId="Web-{8C35E391-F772-1083-AF6F-1B6D7F0DC7F1}" dt="2021-04-28T09:31:53.836" v="611" actId="20577"/>
        <pc:sldMkLst>
          <pc:docMk/>
          <pc:sldMk cId="593727920" sldId="268"/>
        </pc:sldMkLst>
        <pc:spChg chg="mod">
          <ac:chgData name="Siri Skjold Lexau" userId="S::siri.lexau@uib.no::a49a497c-e71a-4bde-b2fd-624f607587ba" providerId="AD" clId="Web-{8C35E391-F772-1083-AF6F-1B6D7F0DC7F1}" dt="2021-04-28T09:31:53.836" v="611" actId="20577"/>
          <ac:spMkLst>
            <pc:docMk/>
            <pc:sldMk cId="593727920" sldId="268"/>
            <ac:spMk id="3" creationId="{BBB96E77-5CC5-467B-AC07-279F21A81F76}"/>
          </ac:spMkLst>
        </pc:spChg>
      </pc:sldChg>
      <pc:sldChg chg="modSp">
        <pc:chgData name="Siri Skjold Lexau" userId="S::siri.lexau@uib.no::a49a497c-e71a-4bde-b2fd-624f607587ba" providerId="AD" clId="Web-{8C35E391-F772-1083-AF6F-1B6D7F0DC7F1}" dt="2021-04-28T09:30:46.819" v="602" actId="20577"/>
        <pc:sldMkLst>
          <pc:docMk/>
          <pc:sldMk cId="175014310" sldId="269"/>
        </pc:sldMkLst>
        <pc:spChg chg="mod">
          <ac:chgData name="Siri Skjold Lexau" userId="S::siri.lexau@uib.no::a49a497c-e71a-4bde-b2fd-624f607587ba" providerId="AD" clId="Web-{8C35E391-F772-1083-AF6F-1B6D7F0DC7F1}" dt="2021-04-28T09:30:46.819" v="602" actId="20577"/>
          <ac:spMkLst>
            <pc:docMk/>
            <pc:sldMk cId="175014310" sldId="269"/>
            <ac:spMk id="5" creationId="{89B5D38C-C715-4288-8D13-0A6F57141504}"/>
          </ac:spMkLst>
        </pc:spChg>
      </pc:sldChg>
      <pc:sldChg chg="addSp delSp modSp new mod setBg">
        <pc:chgData name="Siri Skjold Lexau" userId="S::siri.lexau@uib.no::a49a497c-e71a-4bde-b2fd-624f607587ba" providerId="AD" clId="Web-{8C35E391-F772-1083-AF6F-1B6D7F0DC7F1}" dt="2021-04-28T09:14:42.478" v="466"/>
        <pc:sldMkLst>
          <pc:docMk/>
          <pc:sldMk cId="2054650071" sldId="270"/>
        </pc:sldMkLst>
        <pc:spChg chg="mod">
          <ac:chgData name="Siri Skjold Lexau" userId="S::siri.lexau@uib.no::a49a497c-e71a-4bde-b2fd-624f607587ba" providerId="AD" clId="Web-{8C35E391-F772-1083-AF6F-1B6D7F0DC7F1}" dt="2021-04-28T09:14:42.478" v="466"/>
          <ac:spMkLst>
            <pc:docMk/>
            <pc:sldMk cId="2054650071" sldId="270"/>
            <ac:spMk id="2" creationId="{96475654-B28E-4CD4-BDD8-6798FE8BC6BA}"/>
          </ac:spMkLst>
        </pc:spChg>
        <pc:spChg chg="mod ord">
          <ac:chgData name="Siri Skjold Lexau" userId="S::siri.lexau@uib.no::a49a497c-e71a-4bde-b2fd-624f607587ba" providerId="AD" clId="Web-{8C35E391-F772-1083-AF6F-1B6D7F0DC7F1}" dt="2021-04-28T09:14:42.478" v="466"/>
          <ac:spMkLst>
            <pc:docMk/>
            <pc:sldMk cId="2054650071" sldId="270"/>
            <ac:spMk id="3" creationId="{0F36FBA2-C316-4CFD-A160-171A8552BB19}"/>
          </ac:spMkLst>
        </pc:spChg>
        <pc:picChg chg="add del mod">
          <ac:chgData name="Siri Skjold Lexau" userId="S::siri.lexau@uib.no::a49a497c-e71a-4bde-b2fd-624f607587ba" providerId="AD" clId="Web-{8C35E391-F772-1083-AF6F-1B6D7F0DC7F1}" dt="2021-04-28T09:14:31.024" v="464"/>
          <ac:picMkLst>
            <pc:docMk/>
            <pc:sldMk cId="2054650071" sldId="270"/>
            <ac:picMk id="4" creationId="{64E7C194-F53E-412E-BA41-7F632096A3A7}"/>
          </ac:picMkLst>
        </pc:picChg>
        <pc:picChg chg="add mod">
          <ac:chgData name="Siri Skjold Lexau" userId="S::siri.lexau@uib.no::a49a497c-e71a-4bde-b2fd-624f607587ba" providerId="AD" clId="Web-{8C35E391-F772-1083-AF6F-1B6D7F0DC7F1}" dt="2021-04-28T09:14:42.478" v="466"/>
          <ac:picMkLst>
            <pc:docMk/>
            <pc:sldMk cId="2054650071" sldId="270"/>
            <ac:picMk id="5" creationId="{F6DD6C3F-4212-481A-86A1-15B839BF97CD}"/>
          </ac:picMkLst>
        </pc:picChg>
      </pc:sldChg>
    </pc:docChg>
  </pc:docChgLst>
  <pc:docChgLst>
    <pc:chgData name="Siri Skjold Lexau" userId="S::siri.lexau@uib.no::a49a497c-e71a-4bde-b2fd-624f607587ba" providerId="AD" clId="Web-{17368AFF-2521-C0C7-01CD-977D23C6EADC}"/>
    <pc:docChg chg="modSld">
      <pc:chgData name="Siri Skjold Lexau" userId="S::siri.lexau@uib.no::a49a497c-e71a-4bde-b2fd-624f607587ba" providerId="AD" clId="Web-{17368AFF-2521-C0C7-01CD-977D23C6EADC}" dt="2021-04-28T11:19:41.112" v="208"/>
      <pc:docMkLst>
        <pc:docMk/>
      </pc:docMkLst>
      <pc:sldChg chg="addSp delSp modSp mod setBg setClrOvrMap">
        <pc:chgData name="Siri Skjold Lexau" userId="S::siri.lexau@uib.no::a49a497c-e71a-4bde-b2fd-624f607587ba" providerId="AD" clId="Web-{17368AFF-2521-C0C7-01CD-977D23C6EADC}" dt="2021-04-28T10:01:49.981" v="15" actId="20577"/>
        <pc:sldMkLst>
          <pc:docMk/>
          <pc:sldMk cId="2263927588" sldId="260"/>
        </pc:sldMkLst>
        <pc:spChg chg="mod">
          <ac:chgData name="Siri Skjold Lexau" userId="S::siri.lexau@uib.no::a49a497c-e71a-4bde-b2fd-624f607587ba" providerId="AD" clId="Web-{17368AFF-2521-C0C7-01CD-977D23C6EADC}" dt="2021-04-28T10:00:45.962" v="9" actId="1076"/>
          <ac:spMkLst>
            <pc:docMk/>
            <pc:sldMk cId="2263927588" sldId="260"/>
            <ac:spMk id="2" creationId="{9F531807-6853-49E5-A184-A7AB00072A85}"/>
          </ac:spMkLst>
        </pc:spChg>
        <pc:spChg chg="mod">
          <ac:chgData name="Siri Skjold Lexau" userId="S::siri.lexau@uib.no::a49a497c-e71a-4bde-b2fd-624f607587ba" providerId="AD" clId="Web-{17368AFF-2521-C0C7-01CD-977D23C6EADC}" dt="2021-04-28T10:01:49.981" v="15" actId="20577"/>
          <ac:spMkLst>
            <pc:docMk/>
            <pc:sldMk cId="2263927588" sldId="260"/>
            <ac:spMk id="3" creationId="{91629A0A-CD65-42CB-A410-0DC881DE4250}"/>
          </ac:spMkLst>
        </pc:spChg>
        <pc:spChg chg="add">
          <ac:chgData name="Siri Skjold Lexau" userId="S::siri.lexau@uib.no::a49a497c-e71a-4bde-b2fd-624f607587ba" providerId="AD" clId="Web-{17368AFF-2521-C0C7-01CD-977D23C6EADC}" dt="2021-04-28T09:59:08.863" v="4"/>
          <ac:spMkLst>
            <pc:docMk/>
            <pc:sldMk cId="2263927588" sldId="260"/>
            <ac:spMk id="10" creationId="{0EF8982E-02F0-4D24-85CB-98DEBCC3226A}"/>
          </ac:spMkLst>
        </pc:spChg>
        <pc:spChg chg="add">
          <ac:chgData name="Siri Skjold Lexau" userId="S::siri.lexau@uib.no::a49a497c-e71a-4bde-b2fd-624f607587ba" providerId="AD" clId="Web-{17368AFF-2521-C0C7-01CD-977D23C6EADC}" dt="2021-04-28T09:59:08.863" v="4"/>
          <ac:spMkLst>
            <pc:docMk/>
            <pc:sldMk cId="2263927588" sldId="260"/>
            <ac:spMk id="12" creationId="{2CB72970-2D5B-4516-9F76-B1220A77B6AB}"/>
          </ac:spMkLst>
        </pc:spChg>
        <pc:picChg chg="del">
          <ac:chgData name="Siri Skjold Lexau" userId="S::siri.lexau@uib.no::a49a497c-e71a-4bde-b2fd-624f607587ba" providerId="AD" clId="Web-{17368AFF-2521-C0C7-01CD-977D23C6EADC}" dt="2021-04-28T09:58:52.846" v="2"/>
          <ac:picMkLst>
            <pc:docMk/>
            <pc:sldMk cId="2263927588" sldId="260"/>
            <ac:picMk id="4" creationId="{3D098161-5DB1-43DE-A015-85BF61E92278}"/>
          </ac:picMkLst>
        </pc:picChg>
        <pc:picChg chg="add mod">
          <ac:chgData name="Siri Skjold Lexau" userId="S::siri.lexau@uib.no::a49a497c-e71a-4bde-b2fd-624f607587ba" providerId="AD" clId="Web-{17368AFF-2521-C0C7-01CD-977D23C6EADC}" dt="2021-04-28T10:00:26.820" v="7" actId="14100"/>
          <ac:picMkLst>
            <pc:docMk/>
            <pc:sldMk cId="2263927588" sldId="260"/>
            <ac:picMk id="5" creationId="{E806B8C7-D545-4F8F-8ED2-74F19EF0FCF3}"/>
          </ac:picMkLst>
        </pc:picChg>
      </pc:sldChg>
      <pc:sldChg chg="addSp delSp modSp mod setBg">
        <pc:chgData name="Siri Skjold Lexau" userId="S::siri.lexau@uib.no::a49a497c-e71a-4bde-b2fd-624f607587ba" providerId="AD" clId="Web-{17368AFF-2521-C0C7-01CD-977D23C6EADC}" dt="2021-04-28T11:19:41.112" v="208"/>
        <pc:sldMkLst>
          <pc:docMk/>
          <pc:sldMk cId="2548312381" sldId="262"/>
        </pc:sldMkLst>
        <pc:spChg chg="mod">
          <ac:chgData name="Siri Skjold Lexau" userId="S::siri.lexau@uib.no::a49a497c-e71a-4bde-b2fd-624f607587ba" providerId="AD" clId="Web-{17368AFF-2521-C0C7-01CD-977D23C6EADC}" dt="2021-04-28T11:19:41.112" v="208"/>
          <ac:spMkLst>
            <pc:docMk/>
            <pc:sldMk cId="2548312381" sldId="262"/>
            <ac:spMk id="2" creationId="{0B1E1FB8-0901-49AD-814C-CBC7B05543DC}"/>
          </ac:spMkLst>
        </pc:spChg>
        <pc:spChg chg="mod ord">
          <ac:chgData name="Siri Skjold Lexau" userId="S::siri.lexau@uib.no::a49a497c-e71a-4bde-b2fd-624f607587ba" providerId="AD" clId="Web-{17368AFF-2521-C0C7-01CD-977D23C6EADC}" dt="2021-04-28T11:19:41.112" v="208"/>
          <ac:spMkLst>
            <pc:docMk/>
            <pc:sldMk cId="2548312381" sldId="262"/>
            <ac:spMk id="3" creationId="{397790B5-D525-429B-A43E-93C01D8001C1}"/>
          </ac:spMkLst>
        </pc:spChg>
        <pc:picChg chg="add del mod">
          <ac:chgData name="Siri Skjold Lexau" userId="S::siri.lexau@uib.no::a49a497c-e71a-4bde-b2fd-624f607587ba" providerId="AD" clId="Web-{17368AFF-2521-C0C7-01CD-977D23C6EADC}" dt="2021-04-28T11:14:19.354" v="190"/>
          <ac:picMkLst>
            <pc:docMk/>
            <pc:sldMk cId="2548312381" sldId="262"/>
            <ac:picMk id="4" creationId="{0AD5CA2A-16CB-4AD0-83CF-4E3E31088360}"/>
          </ac:picMkLst>
        </pc:picChg>
        <pc:picChg chg="add del mod ord">
          <ac:chgData name="Siri Skjold Lexau" userId="S::siri.lexau@uib.no::a49a497c-e71a-4bde-b2fd-624f607587ba" providerId="AD" clId="Web-{17368AFF-2521-C0C7-01CD-977D23C6EADC}" dt="2021-04-28T11:19:33.159" v="207"/>
          <ac:picMkLst>
            <pc:docMk/>
            <pc:sldMk cId="2548312381" sldId="262"/>
            <ac:picMk id="5" creationId="{5DFC47D3-D557-4C0E-9315-DA7905867B97}"/>
          </ac:picMkLst>
        </pc:picChg>
        <pc:picChg chg="add del mod">
          <ac:chgData name="Siri Skjold Lexau" userId="S::siri.lexau@uib.no::a49a497c-e71a-4bde-b2fd-624f607587ba" providerId="AD" clId="Web-{17368AFF-2521-C0C7-01CD-977D23C6EADC}" dt="2021-04-28T11:15:06.933" v="196"/>
          <ac:picMkLst>
            <pc:docMk/>
            <pc:sldMk cId="2548312381" sldId="262"/>
            <ac:picMk id="6" creationId="{203B9453-7529-4961-9184-A9E39CC1F3E9}"/>
          </ac:picMkLst>
        </pc:picChg>
        <pc:picChg chg="add mod">
          <ac:chgData name="Siri Skjold Lexau" userId="S::siri.lexau@uib.no::a49a497c-e71a-4bde-b2fd-624f607587ba" providerId="AD" clId="Web-{17368AFF-2521-C0C7-01CD-977D23C6EADC}" dt="2021-04-28T11:19:41.112" v="208"/>
          <ac:picMkLst>
            <pc:docMk/>
            <pc:sldMk cId="2548312381" sldId="262"/>
            <ac:picMk id="7" creationId="{B10CC0E5-7237-405D-802D-EBBBAD04909E}"/>
          </ac:picMkLst>
        </pc:picChg>
      </pc:sldChg>
      <pc:sldChg chg="addSp delSp modSp mod setBg">
        <pc:chgData name="Siri Skjold Lexau" userId="S::siri.lexau@uib.no::a49a497c-e71a-4bde-b2fd-624f607587ba" providerId="AD" clId="Web-{17368AFF-2521-C0C7-01CD-977D23C6EADC}" dt="2021-04-28T11:12:07.522" v="185"/>
        <pc:sldMkLst>
          <pc:docMk/>
          <pc:sldMk cId="3561483766" sldId="265"/>
        </pc:sldMkLst>
        <pc:spChg chg="mod">
          <ac:chgData name="Siri Skjold Lexau" userId="S::siri.lexau@uib.no::a49a497c-e71a-4bde-b2fd-624f607587ba" providerId="AD" clId="Web-{17368AFF-2521-C0C7-01CD-977D23C6EADC}" dt="2021-04-28T11:12:07.522" v="185"/>
          <ac:spMkLst>
            <pc:docMk/>
            <pc:sldMk cId="3561483766" sldId="265"/>
            <ac:spMk id="2" creationId="{7B1F455E-0B00-4837-813F-F63CB0A5112E}"/>
          </ac:spMkLst>
        </pc:spChg>
        <pc:spChg chg="mod ord">
          <ac:chgData name="Siri Skjold Lexau" userId="S::siri.lexau@uib.no::a49a497c-e71a-4bde-b2fd-624f607587ba" providerId="AD" clId="Web-{17368AFF-2521-C0C7-01CD-977D23C6EADC}" dt="2021-04-28T11:12:07.522" v="185"/>
          <ac:spMkLst>
            <pc:docMk/>
            <pc:sldMk cId="3561483766" sldId="265"/>
            <ac:spMk id="3" creationId="{B5A51050-81F0-4B80-9C15-3C32C408DB0D}"/>
          </ac:spMkLst>
        </pc:spChg>
        <pc:picChg chg="add del mod">
          <ac:chgData name="Siri Skjold Lexau" userId="S::siri.lexau@uib.no::a49a497c-e71a-4bde-b2fd-624f607587ba" providerId="AD" clId="Web-{17368AFF-2521-C0C7-01CD-977D23C6EADC}" dt="2021-04-28T11:11:55.132" v="183"/>
          <ac:picMkLst>
            <pc:docMk/>
            <pc:sldMk cId="3561483766" sldId="265"/>
            <ac:picMk id="4" creationId="{5181405C-0238-48C9-A82F-6561B8C18063}"/>
          </ac:picMkLst>
        </pc:picChg>
        <pc:picChg chg="add mod">
          <ac:chgData name="Siri Skjold Lexau" userId="S::siri.lexau@uib.no::a49a497c-e71a-4bde-b2fd-624f607587ba" providerId="AD" clId="Web-{17368AFF-2521-C0C7-01CD-977D23C6EADC}" dt="2021-04-28T11:12:07.522" v="185"/>
          <ac:picMkLst>
            <pc:docMk/>
            <pc:sldMk cId="3561483766" sldId="265"/>
            <ac:picMk id="5" creationId="{B385DB81-4050-4E35-8834-16D03377D120}"/>
          </ac:picMkLst>
        </pc:picChg>
      </pc:sldChg>
      <pc:sldChg chg="addSp delSp modSp">
        <pc:chgData name="Siri Skjold Lexau" userId="S::siri.lexau@uib.no::a49a497c-e71a-4bde-b2fd-624f607587ba" providerId="AD" clId="Web-{17368AFF-2521-C0C7-01CD-977D23C6EADC}" dt="2021-04-28T10:18:53.166" v="116" actId="1076"/>
        <pc:sldMkLst>
          <pc:docMk/>
          <pc:sldMk cId="2234522837" sldId="266"/>
        </pc:sldMkLst>
        <pc:spChg chg="mod">
          <ac:chgData name="Siri Skjold Lexau" userId="S::siri.lexau@uib.no::a49a497c-e71a-4bde-b2fd-624f607587ba" providerId="AD" clId="Web-{17368AFF-2521-C0C7-01CD-977D23C6EADC}" dt="2021-04-28T10:18:37.556" v="114"/>
          <ac:spMkLst>
            <pc:docMk/>
            <pc:sldMk cId="2234522837" sldId="266"/>
            <ac:spMk id="2" creationId="{E984DFA7-63C6-4CF6-A9A5-A0D46907E15C}"/>
          </ac:spMkLst>
        </pc:spChg>
        <pc:spChg chg="mod">
          <ac:chgData name="Siri Skjold Lexau" userId="S::siri.lexau@uib.no::a49a497c-e71a-4bde-b2fd-624f607587ba" providerId="AD" clId="Web-{17368AFF-2521-C0C7-01CD-977D23C6EADC}" dt="2021-04-28T10:18:53.166" v="116" actId="1076"/>
          <ac:spMkLst>
            <pc:docMk/>
            <pc:sldMk cId="2234522837" sldId="266"/>
            <ac:spMk id="3" creationId="{1D96895F-D88A-476B-B25D-2933FD501DB9}"/>
          </ac:spMkLst>
        </pc:spChg>
        <pc:spChg chg="add del">
          <ac:chgData name="Siri Skjold Lexau" userId="S::siri.lexau@uib.no::a49a497c-e71a-4bde-b2fd-624f607587ba" providerId="AD" clId="Web-{17368AFF-2521-C0C7-01CD-977D23C6EADC}" dt="2021-04-28T10:18:37.572" v="115"/>
          <ac:spMkLst>
            <pc:docMk/>
            <pc:sldMk cId="2234522837" sldId="266"/>
            <ac:spMk id="8" creationId="{375136A9-49F9-4DA0-A741-F065B0FA091D}"/>
          </ac:spMkLst>
        </pc:spChg>
        <pc:spChg chg="add del">
          <ac:chgData name="Siri Skjold Lexau" userId="S::siri.lexau@uib.no::a49a497c-e71a-4bde-b2fd-624f607587ba" providerId="AD" clId="Web-{17368AFF-2521-C0C7-01CD-977D23C6EADC}" dt="2021-04-28T10:18:37.572" v="115"/>
          <ac:spMkLst>
            <pc:docMk/>
            <pc:sldMk cId="2234522837" sldId="266"/>
            <ac:spMk id="10" creationId="{B912F6C7-0423-4B6F-AECE-710C848918FD}"/>
          </ac:spMkLst>
        </pc:spChg>
        <pc:spChg chg="add">
          <ac:chgData name="Siri Skjold Lexau" userId="S::siri.lexau@uib.no::a49a497c-e71a-4bde-b2fd-624f607587ba" providerId="AD" clId="Web-{17368AFF-2521-C0C7-01CD-977D23C6EADC}" dt="2021-04-28T10:18:37.572" v="115"/>
          <ac:spMkLst>
            <pc:docMk/>
            <pc:sldMk cId="2234522837" sldId="266"/>
            <ac:spMk id="14" creationId="{375136A9-49F9-4DA0-A741-F065B0FA091D}"/>
          </ac:spMkLst>
        </pc:spChg>
        <pc:spChg chg="add">
          <ac:chgData name="Siri Skjold Lexau" userId="S::siri.lexau@uib.no::a49a497c-e71a-4bde-b2fd-624f607587ba" providerId="AD" clId="Web-{17368AFF-2521-C0C7-01CD-977D23C6EADC}" dt="2021-04-28T10:18:37.572" v="115"/>
          <ac:spMkLst>
            <pc:docMk/>
            <pc:sldMk cId="2234522837" sldId="266"/>
            <ac:spMk id="15" creationId="{B912F6C7-0423-4B6F-AECE-710C848918FD}"/>
          </ac:spMkLst>
        </pc:spChg>
        <pc:spChg chg="add del">
          <ac:chgData name="Siri Skjold Lexau" userId="S::siri.lexau@uib.no::a49a497c-e71a-4bde-b2fd-624f607587ba" providerId="AD" clId="Web-{17368AFF-2521-C0C7-01CD-977D23C6EADC}" dt="2021-04-28T10:18:37.556" v="114"/>
          <ac:spMkLst>
            <pc:docMk/>
            <pc:sldMk cId="2234522837" sldId="266"/>
            <ac:spMk id="17" creationId="{5BBD3ED2-B0E6-45A2-ABD5-ECF31BC37C2E}"/>
          </ac:spMkLst>
        </pc:spChg>
        <pc:spChg chg="add del">
          <ac:chgData name="Siri Skjold Lexau" userId="S::siri.lexau@uib.no::a49a497c-e71a-4bde-b2fd-624f607587ba" providerId="AD" clId="Web-{17368AFF-2521-C0C7-01CD-977D23C6EADC}" dt="2021-04-28T10:18:37.556" v="114"/>
          <ac:spMkLst>
            <pc:docMk/>
            <pc:sldMk cId="2234522837" sldId="266"/>
            <ac:spMk id="19" creationId="{F2D2D1E8-4ABF-4B6B-B39D-40B080B61E49}"/>
          </ac:spMkLst>
        </pc:spChg>
        <pc:spChg chg="add del">
          <ac:chgData name="Siri Skjold Lexau" userId="S::siri.lexau@uib.no::a49a497c-e71a-4bde-b2fd-624f607587ba" providerId="AD" clId="Web-{17368AFF-2521-C0C7-01CD-977D23C6EADC}" dt="2021-04-28T10:18:37.556" v="114"/>
          <ac:spMkLst>
            <pc:docMk/>
            <pc:sldMk cId="2234522837" sldId="266"/>
            <ac:spMk id="21" creationId="{BC7AB4B5-66A5-48D1-BD88-C60A16ED971B}"/>
          </ac:spMkLst>
        </pc:spChg>
        <pc:cxnChg chg="add del">
          <ac:chgData name="Siri Skjold Lexau" userId="S::siri.lexau@uib.no::a49a497c-e71a-4bde-b2fd-624f607587ba" providerId="AD" clId="Web-{17368AFF-2521-C0C7-01CD-977D23C6EADC}" dt="2021-04-28T10:18:37.572" v="115"/>
          <ac:cxnSpMkLst>
            <pc:docMk/>
            <pc:sldMk cId="2234522837" sldId="266"/>
            <ac:cxnSpMk id="12" creationId="{A7208205-03EE-4EC8-9C34-59270C1880D8}"/>
          </ac:cxnSpMkLst>
        </pc:cxnChg>
        <pc:cxnChg chg="add">
          <ac:chgData name="Siri Skjold Lexau" userId="S::siri.lexau@uib.no::a49a497c-e71a-4bde-b2fd-624f607587ba" providerId="AD" clId="Web-{17368AFF-2521-C0C7-01CD-977D23C6EADC}" dt="2021-04-28T10:18:37.572" v="115"/>
          <ac:cxnSpMkLst>
            <pc:docMk/>
            <pc:sldMk cId="2234522837" sldId="266"/>
            <ac:cxnSpMk id="16" creationId="{A7208205-03EE-4EC8-9C34-59270C1880D8}"/>
          </ac:cxnSpMkLst>
        </pc:cxnChg>
      </pc:sldChg>
      <pc:sldChg chg="addSp modSp mod setBg">
        <pc:chgData name="Siri Skjold Lexau" userId="S::siri.lexau@uib.no::a49a497c-e71a-4bde-b2fd-624f607587ba" providerId="AD" clId="Web-{17368AFF-2521-C0C7-01CD-977D23C6EADC}" dt="2021-04-28T10:21:04.127" v="126" actId="1076"/>
        <pc:sldMkLst>
          <pc:docMk/>
          <pc:sldMk cId="593727920" sldId="268"/>
        </pc:sldMkLst>
        <pc:spChg chg="mod">
          <ac:chgData name="Siri Skjold Lexau" userId="S::siri.lexau@uib.no::a49a497c-e71a-4bde-b2fd-624f607587ba" providerId="AD" clId="Web-{17368AFF-2521-C0C7-01CD-977D23C6EADC}" dt="2021-04-28T10:20:57.173" v="125" actId="1076"/>
          <ac:spMkLst>
            <pc:docMk/>
            <pc:sldMk cId="593727920" sldId="268"/>
            <ac:spMk id="2" creationId="{872468B7-F840-48A7-8BD7-9F9B4167B618}"/>
          </ac:spMkLst>
        </pc:spChg>
        <pc:spChg chg="mod">
          <ac:chgData name="Siri Skjold Lexau" userId="S::siri.lexau@uib.no::a49a497c-e71a-4bde-b2fd-624f607587ba" providerId="AD" clId="Web-{17368AFF-2521-C0C7-01CD-977D23C6EADC}" dt="2021-04-28T10:21:04.127" v="126" actId="1076"/>
          <ac:spMkLst>
            <pc:docMk/>
            <pc:sldMk cId="593727920" sldId="268"/>
            <ac:spMk id="3" creationId="{BBB96E77-5CC5-467B-AC07-279F21A81F76}"/>
          </ac:spMkLst>
        </pc:spChg>
        <pc:picChg chg="add">
          <ac:chgData name="Siri Skjold Lexau" userId="S::siri.lexau@uib.no::a49a497c-e71a-4bde-b2fd-624f607587ba" providerId="AD" clId="Web-{17368AFF-2521-C0C7-01CD-977D23C6EADC}" dt="2021-04-28T10:20:13.327" v="121"/>
          <ac:picMkLst>
            <pc:docMk/>
            <pc:sldMk cId="593727920" sldId="268"/>
            <ac:picMk id="5" creationId="{C27C33F2-F6CA-4316-B463-DD1E300AC145}"/>
          </ac:picMkLst>
        </pc:picChg>
      </pc:sldChg>
      <pc:sldChg chg="addSp modSp mod setBg">
        <pc:chgData name="Siri Skjold Lexau" userId="S::siri.lexau@uib.no::a49a497c-e71a-4bde-b2fd-624f607587ba" providerId="AD" clId="Web-{17368AFF-2521-C0C7-01CD-977D23C6EADC}" dt="2021-04-28T10:18:06.867" v="112" actId="20577"/>
        <pc:sldMkLst>
          <pc:docMk/>
          <pc:sldMk cId="175014310" sldId="269"/>
        </pc:sldMkLst>
        <pc:spChg chg="mod">
          <ac:chgData name="Siri Skjold Lexau" userId="S::siri.lexau@uib.no::a49a497c-e71a-4bde-b2fd-624f607587ba" providerId="AD" clId="Web-{17368AFF-2521-C0C7-01CD-977D23C6EADC}" dt="2021-04-28T10:17:24.833" v="107" actId="1076"/>
          <ac:spMkLst>
            <pc:docMk/>
            <pc:sldMk cId="175014310" sldId="269"/>
            <ac:spMk id="2" creationId="{4159DC01-A863-4C3A-A472-5C080E0BD7E4}"/>
          </ac:spMkLst>
        </pc:spChg>
        <pc:spChg chg="mod ord">
          <ac:chgData name="Siri Skjold Lexau" userId="S::siri.lexau@uib.no::a49a497c-e71a-4bde-b2fd-624f607587ba" providerId="AD" clId="Web-{17368AFF-2521-C0C7-01CD-977D23C6EADC}" dt="2021-04-28T10:18:06.867" v="112" actId="20577"/>
          <ac:spMkLst>
            <pc:docMk/>
            <pc:sldMk cId="175014310" sldId="269"/>
            <ac:spMk id="5" creationId="{89B5D38C-C715-4288-8D13-0A6F57141504}"/>
          </ac:spMkLst>
        </pc:spChg>
        <pc:picChg chg="add mod">
          <ac:chgData name="Siri Skjold Lexau" userId="S::siri.lexau@uib.no::a49a497c-e71a-4bde-b2fd-624f607587ba" providerId="AD" clId="Web-{17368AFF-2521-C0C7-01CD-977D23C6EADC}" dt="2021-04-28T10:02:09.420" v="17"/>
          <ac:picMkLst>
            <pc:docMk/>
            <pc:sldMk cId="175014310" sldId="269"/>
            <ac:picMk id="3" creationId="{334ECD2A-7F53-4EAD-AA20-33ECDA2B23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4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1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0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3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35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9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7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1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2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2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1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30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8B5C3FC-E77E-480D-A52E-BA747F47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4079631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AKADEMISK SKRIVING</a:t>
            </a:r>
            <a:br>
              <a:rPr lang="nb-NO" sz="44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nb-NO" sz="44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nb-NO" sz="24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Siri Skjold </a:t>
            </a:r>
            <a:r>
              <a:rPr lang="nb-NO" sz="2400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Lexau</a:t>
            </a:r>
            <a:r>
              <a:rPr lang="nb-NO" sz="24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, professor emerita, universitetet i Bergen</a:t>
            </a:r>
            <a:endParaRPr lang="nb-NO" sz="2400" dirty="0" err="1"/>
          </a:p>
        </p:txBody>
      </p:sp>
      <p:pic>
        <p:nvPicPr>
          <p:cNvPr id="2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267B8902-9DF2-4645-A9F4-374153A38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169" y="1097910"/>
            <a:ext cx="3739661" cy="25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1E1FB8-0901-49AD-814C-CBC7B055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68028"/>
            <a:ext cx="3431919" cy="5215247"/>
          </a:xfrm>
        </p:spPr>
        <p:txBody>
          <a:bodyPr>
            <a:normAutofit/>
          </a:bodyPr>
          <a:lstStyle/>
          <a:p>
            <a:r>
              <a:rPr lang="nb-NO" sz="24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Referanseteknikker</a:t>
            </a:r>
            <a:endParaRPr lang="nb-NO" sz="24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7790B5-D525-429B-A43E-93C01D800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0" y="430035"/>
            <a:ext cx="7247090" cy="3353365"/>
          </a:xfrm>
        </p:spPr>
        <p:txBody>
          <a:bodyPr>
            <a:normAutofit/>
          </a:bodyPr>
          <a:lstStyle/>
          <a:p>
            <a:r>
              <a:rPr lang="nb-NO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Harvard/Chicago-stil</a:t>
            </a:r>
          </a:p>
          <a:p>
            <a:pPr>
              <a:buClr>
                <a:srgbClr val="FFFFFF"/>
              </a:buClr>
            </a:pPr>
            <a:r>
              <a:rPr lang="nb-NO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Noter vs. referanser i tekst</a:t>
            </a:r>
          </a:p>
          <a:p>
            <a:pPr>
              <a:buClr>
                <a:srgbClr val="FFFFFF"/>
              </a:buClr>
            </a:pPr>
            <a:r>
              <a:rPr lang="nb-NO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Ibid. og Op.cit. – glem det</a:t>
            </a:r>
          </a:p>
          <a:p>
            <a:pPr>
              <a:buClr>
                <a:srgbClr val="FFFFFF"/>
              </a:buClr>
            </a:pPr>
            <a:r>
              <a:rPr lang="nb-NO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Glem SNL og andre oppslagsverk som kilder i drøftingen, brukes bare til faktaopplysninger</a:t>
            </a:r>
          </a:p>
          <a:p>
            <a:pPr>
              <a:buClr>
                <a:srgbClr val="FFFFFF"/>
              </a:buClr>
            </a:pPr>
            <a:r>
              <a:rPr lang="nb-NO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Wikipedia er ikke en autorisert kilde, men kildene til wikipedia-artikler kan være nyttige</a:t>
            </a:r>
          </a:p>
          <a:p>
            <a:pPr>
              <a:buClr>
                <a:srgbClr val="FFFFFF"/>
              </a:buClr>
            </a:pPr>
            <a:r>
              <a:rPr lang="nb-NO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Oppsett i kildeliste, forskjell på boktitler og artikler/kapitler i bok</a:t>
            </a:r>
          </a:p>
          <a:p>
            <a:pPr>
              <a:buClr>
                <a:srgbClr val="FFFFFF"/>
              </a:buClr>
            </a:pPr>
            <a:r>
              <a:rPr lang="nb-NO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www.sokogskriv.no</a:t>
            </a:r>
            <a:endParaRPr lang="nb-NO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B32AA768-90BE-41AF-93BD-ADC652FAF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110" y="4272764"/>
            <a:ext cx="3746090" cy="21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1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6B027920-3B25-C548-95D3-4DA1433C2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01" y="0"/>
            <a:ext cx="4747846" cy="6858000"/>
          </a:xfrm>
          <a:prstGeom prst="rect">
            <a:avLst/>
          </a:prstGeom>
        </p:spPr>
      </p:pic>
      <p:pic>
        <p:nvPicPr>
          <p:cNvPr id="7" name="Bilde 6" descr="Et bilde som inneholder tekst, avis, dokument, skjermbilde&#10;&#10;Automatisk generert beskrivelse">
            <a:extLst>
              <a:ext uri="{FF2B5EF4-FFF2-40B4-BE49-F238E27FC236}">
                <a16:creationId xmlns:a16="http://schemas.microsoft.com/office/drawing/2014/main" id="{88C862AA-9868-E64F-95CC-F06BFB205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33" y="0"/>
            <a:ext cx="4742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70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1A5403-4A0F-4DE4-B63D-636B85DC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selvstendighet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80EEDC-6CB4-42B9-9983-6AFF2721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Både ønskelig og ubegrenset</a:t>
            </a: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Her bruker og vurderer du nytten av andre forfattere/eksisterende forskning, og prøver å bidra med egne undersøkelsesmetoder eller måter å se materialet på</a:t>
            </a: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Akademiske tekster har et noenlunde nøytralt subjekt "jeg". Det er lite rom for å føle eller synse ting. Standpunkter må begrunnes/argumenteres for. </a:t>
            </a:r>
            <a:endParaRPr lang="nb-NO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Du er til stede som fagperson og forfatterstemme. Konklusjoner og drøftinger har utgangspunkt i din fagkunnskap og erfaringer i faget.</a:t>
            </a:r>
            <a:endParaRPr lang="nb-NO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Teorier er ikke til inspirasjon, de er analytiske selvstendige verktøy. De skal </a:t>
            </a:r>
            <a:r>
              <a:rPr lang="nb-NO" i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brukes</a:t>
            </a: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og/eller drøftes. </a:t>
            </a:r>
            <a:endParaRPr lang="nb-NO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nb-NO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5" name="Bilde 5" descr="Et bilde som inneholder tekst, gress, utendørs, stående&#10;&#10;Automatisk generert beskrivelse">
            <a:extLst>
              <a:ext uri="{FF2B5EF4-FFF2-40B4-BE49-F238E27FC236}">
                <a16:creationId xmlns:a16="http://schemas.microsoft.com/office/drawing/2014/main" id="{E0CD8147-7610-4EC8-B17C-56A90870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229" y="578057"/>
            <a:ext cx="2999633" cy="19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8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C5488-48BE-41AB-AE2C-01E13558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Selvstendig oppgave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67B2AE-DA6F-42A3-B579-FD5BF155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En god oppgavebesvarelse:</a:t>
            </a:r>
            <a:endParaRPr lang="nb-NO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Problemorientert</a:t>
            </a:r>
            <a:endParaRPr lang="nb-NO"/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Den primære, språklige handlingen er å </a:t>
            </a:r>
            <a:r>
              <a:rPr lang="nb-NO" b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undersøke</a:t>
            </a:r>
            <a:endParaRPr lang="nb-NO"/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Inneholder klart formulert teori/metode </a:t>
            </a:r>
            <a:endParaRPr lang="nb-NO"/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Skrevet fra fagperson til fagperson</a:t>
            </a:r>
            <a:endParaRPr lang="nb-NO"/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Presentasjon/redegjørelse må komme før drøfting</a:t>
            </a:r>
            <a:endParaRPr lang="nb-NO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nb-NO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nb-NO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94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DDBADA-4B01-4B8B-BE7B-2A5EC9CD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34" y="-62422"/>
            <a:ext cx="9905998" cy="1905000"/>
          </a:xfrm>
        </p:spPr>
        <p:txBody>
          <a:bodyPr/>
          <a:lstStyle/>
          <a:p>
            <a:r>
              <a:rPr lang="nb-NO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Språklig standard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7052E0-57BD-400E-99A7-730434BE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34" y="3164011"/>
            <a:ext cx="9905998" cy="2221525"/>
          </a:xfrm>
        </p:spPr>
        <p:txBody>
          <a:bodyPr>
            <a:noAutofit/>
          </a:bodyPr>
          <a:lstStyle/>
          <a:p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Tenk på en leser som er interessert og som vet en del om det du skriver om, men som gjerne vil vite mer</a:t>
            </a:r>
          </a:p>
          <a:p>
            <a:pPr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Skriv hele og grammatisk korrekte setninger</a:t>
            </a:r>
          </a:p>
          <a:p>
            <a:pPr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Skriv notater om til sammenhengende tekst</a:t>
            </a:r>
          </a:p>
          <a:p>
            <a:pPr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Unngå engelsk orddeling og dårlige oversettelser til norsk</a:t>
            </a:r>
          </a:p>
          <a:p>
            <a:pPr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Skriv egennavn riktig</a:t>
            </a:r>
          </a:p>
          <a:p>
            <a:pPr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Unngå historisk presens  </a:t>
            </a:r>
          </a:p>
          <a:p>
            <a:pPr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Les høyt for deg selv. Setningene bør ikke være for lange (helst </a:t>
            </a:r>
            <a:r>
              <a:rPr lang="nb-NO" sz="16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max</a:t>
            </a: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tre linjer), men heller ikke så korte at teksten blir stakkato</a:t>
            </a:r>
          </a:p>
          <a:p>
            <a:pPr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Språkblomster og romantisk poesi hører ikke hjemme i en akademisk tekst, men grensen er ikke alltid lett å definere</a:t>
            </a:r>
          </a:p>
          <a:p>
            <a:pPr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Ikke skriv noe du ikke forstår selv</a:t>
            </a:r>
          </a:p>
          <a:p>
            <a:pPr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Kom </a:t>
            </a:r>
            <a:r>
              <a:rPr lang="nb-NO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til uttrykk </a:t>
            </a: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som forfatterstemme</a:t>
            </a:r>
          </a:p>
          <a:p>
            <a:pPr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Bruk verdinøytrale adjektiver, ikke verdiladete som flott, pen, stygg, fantastisk, etc. Du skal ikke definere et verk som fantastisk, riktig, galt eller dårlig i en beskrivelse, men personlige meninger kan komme til uttrykk i tolkning/diskusjon</a:t>
            </a:r>
          </a:p>
          <a:p>
            <a:pPr>
              <a:buClr>
                <a:srgbClr val="FFFFFF"/>
              </a:buClr>
            </a:pPr>
            <a:endParaRPr lang="nb-NO" sz="1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45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889B3C-CDB2-442D-8BC6-8139B3DD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Tema og avgrensing</a:t>
            </a:r>
            <a:b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Oppgaven skal ha </a:t>
            </a:r>
            <a:b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arkitekturhistorisk karakter</a:t>
            </a:r>
            <a:endParaRPr lang="nb-NO"/>
          </a:p>
        </p:txBody>
      </p:sp>
      <p:pic>
        <p:nvPicPr>
          <p:cNvPr id="4" name="Bilde 4" descr="Et bilde som inneholder himmel, utendørs, fjell&#10;&#10;Automatisk generert beskrivelse">
            <a:extLst>
              <a:ext uri="{FF2B5EF4-FFF2-40B4-BE49-F238E27FC236}">
                <a16:creationId xmlns:a16="http://schemas.microsoft.com/office/drawing/2014/main" id="{8FC5C68F-E5FB-4209-9408-72E196519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53" r="29672" b="1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413C29-4243-4514-B057-5AA61244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7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Viktig å beregne de enkelte deler innenfor oppgavens størrelse!</a:t>
            </a:r>
            <a:endParaRPr lang="nb-NO" sz="170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7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Max ca. 30 sider à 2500 tegn inkl. mellomrom, herav inntil 50% relevante illustrasjoner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7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Inntil ca. 20%: arkitekturteoretisk karakter</a:t>
            </a:r>
            <a:endParaRPr lang="nb-NO" sz="170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7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Inntil ca. 20%: Annen historisk karakter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7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Inntil ca. 10%: Politisk karakter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7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Minst 50%: arkitekturhistoriske/bygningshistoriske uttrykk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7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Husk å beregne forholdet mellom beskrivelse og drøfting/tolkning, det siste bør ha mest plass, det er her du viser faglig selvstendighet</a:t>
            </a:r>
          </a:p>
        </p:txBody>
      </p:sp>
    </p:spTree>
    <p:extLst>
      <p:ext uri="{BB962C8B-B14F-4D97-AF65-F5344CB8AC3E}">
        <p14:creationId xmlns:p14="http://schemas.microsoft.com/office/powerpoint/2010/main" val="82275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BD79A-A041-41BC-B720-D916F677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Avgrensing</a:t>
            </a:r>
            <a:endParaRPr lang="nb-NO"/>
          </a:p>
        </p:txBody>
      </p:sp>
      <p:pic>
        <p:nvPicPr>
          <p:cNvPr id="4" name="Bilde 4" descr="Et bilde som inneholder gress, utendørs, plante, jord&#10;&#10;Automatisk generert beskrivelse">
            <a:extLst>
              <a:ext uri="{FF2B5EF4-FFF2-40B4-BE49-F238E27FC236}">
                <a16:creationId xmlns:a16="http://schemas.microsoft.com/office/drawing/2014/main" id="{3AE4D521-C750-4EEF-A0FC-815804C9F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44" r="29119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036E4F-4F9B-42FC-9A13-30626CE1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Sak, tid og sted</a:t>
            </a: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Bredden eller dybden</a:t>
            </a: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Logisk redigeringsprinsipp (kronologi, geografi..)</a:t>
            </a: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Sammenlignende analyse</a:t>
            </a: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Kill </a:t>
            </a:r>
            <a:r>
              <a:rPr lang="nb-NO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your</a:t>
            </a: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nb-NO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darlings</a:t>
            </a: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Negativ avgrensing begrunnes</a:t>
            </a:r>
          </a:p>
          <a:p>
            <a:pPr>
              <a:buClr>
                <a:srgbClr val="FFFFFF"/>
              </a:buClr>
            </a:pPr>
            <a:endParaRPr lang="nb-NO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27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F8982E-02F0-4D24-85CB-98DEBCC3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F531807-6853-49E5-A184-A7AB0007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92" y="527538"/>
            <a:ext cx="3643674" cy="1905000"/>
          </a:xfrm>
        </p:spPr>
        <p:txBody>
          <a:bodyPr>
            <a:normAutofit/>
          </a:bodyPr>
          <a:lstStyle/>
          <a:p>
            <a:pPr algn="ctr"/>
            <a:r>
              <a:rPr lang="nb-NO" sz="2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Oppgavens Struktur</a:t>
            </a:r>
            <a:endParaRPr lang="nb-NO" sz="28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629A0A-CD65-42CB-A410-0DC881DE4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30" y="2432537"/>
            <a:ext cx="3643674" cy="32162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5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Evt. Forord</a:t>
            </a:r>
            <a:endParaRPr lang="nb-NO" sz="15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5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Innholdsfortegnelse med </a:t>
            </a:r>
            <a:r>
              <a:rPr lang="nb-NO" sz="15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kapittelstruktur</a:t>
            </a:r>
            <a:r>
              <a:rPr lang="nb-NO" sz="15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(overskrifter, underoverskrifter, </a:t>
            </a:r>
            <a:r>
              <a:rPr lang="nb-NO" sz="150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max</a:t>
            </a:r>
            <a:r>
              <a:rPr lang="nb-NO" sz="15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tre nivåer)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5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Innledning. Si hva du skal gjøre og hvordan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5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Hoveddel. Beskrivelse og tolkning/drøfting. Hvilken ny kunnskap har arbeidet ført frem til?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5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Konklusjon/avslutning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5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Referanser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620720"/>
            <a:ext cx="6929447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E806B8C7-D545-4F8F-8ED2-74F19EF0F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873" y="1793889"/>
            <a:ext cx="6866165" cy="29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27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475654-B28E-4CD4-BDD8-6798FE8B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137" y="609600"/>
            <a:ext cx="6132446" cy="1905000"/>
          </a:xfrm>
        </p:spPr>
        <p:txBody>
          <a:bodyPr>
            <a:normAutofit/>
          </a:bodyPr>
          <a:lstStyle/>
          <a:p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Forord</a:t>
            </a:r>
            <a:endParaRPr lang="nb-NO"/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F6DD6C3F-4212-481A-86A1-15B839BF9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40" y="2193621"/>
            <a:ext cx="3416888" cy="227223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36FBA2-C316-4CFD-A160-171A8552B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138" y="2666999"/>
            <a:ext cx="6271591" cy="3395871"/>
          </a:xfrm>
        </p:spPr>
        <p:txBody>
          <a:bodyPr anchor="t">
            <a:normAutofit/>
          </a:bodyPr>
          <a:lstStyle/>
          <a:p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Ikke nødvendig</a:t>
            </a: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Hvis du vil si noe personlig om valg av oppgavetema</a:t>
            </a:r>
          </a:p>
          <a:p>
            <a:pPr>
              <a:buClr>
                <a:srgbClr val="FFFFFF"/>
              </a:buClr>
            </a:pPr>
            <a:r>
              <a:rPr lang="nb-NO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Takksigelser</a:t>
            </a:r>
          </a:p>
        </p:txBody>
      </p:sp>
    </p:spTree>
    <p:extLst>
      <p:ext uri="{BB962C8B-B14F-4D97-AF65-F5344CB8AC3E}">
        <p14:creationId xmlns:p14="http://schemas.microsoft.com/office/powerpoint/2010/main" val="205465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59DC01-A863-4C3A-A472-5C080E0B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550985"/>
            <a:ext cx="6743767" cy="1905000"/>
          </a:xfrm>
        </p:spPr>
        <p:txBody>
          <a:bodyPr>
            <a:normAutofit/>
          </a:bodyPr>
          <a:lstStyle/>
          <a:p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Innledning</a:t>
            </a:r>
            <a:endParaRPr lang="nb-NO"/>
          </a:p>
        </p:txBody>
      </p:sp>
      <p:pic>
        <p:nvPicPr>
          <p:cNvPr id="3" name="Bilde 3" descr="Et bilde som inneholder person, bord, innendørs, rett&#10;&#10;Automatisk generert beskrivelse">
            <a:extLst>
              <a:ext uri="{FF2B5EF4-FFF2-40B4-BE49-F238E27FC236}">
                <a16:creationId xmlns:a16="http://schemas.microsoft.com/office/drawing/2014/main" id="{334ECD2A-7F53-4EAD-AA20-33ECDA2B2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3" r="34715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9B5D38C-C715-4288-8D13-0A6F5714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b-NO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Innledningen er en introduksjon til oppgaven. Du skal introdusere leseren for temaet ditt og avgrense oppgaven </a:t>
            </a:r>
            <a:endParaRPr lang="nb-NO" sz="1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bakgrunn for valg av tema</a:t>
            </a:r>
            <a:endParaRPr lang="en-US" sz="1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Begrepsavklaringer/ definisjoner</a:t>
            </a:r>
            <a:endParaRPr lang="en-US" sz="1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problemstilling (en kort beskrivelse av den sammenhengen din undersøkelse inngår i, det kan være flere spørsmål i en problemstilling). Problemstillingen(e) kan gjerne være stilt som et spørsmål eller en hypotese 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Negativ avgrensing er viktig (si hva som faller utenfor den rammen du har gitt og hvorfor)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metode (hvordan du vil finne ut mer om det tema du har valgt)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Kildemateriale/forskningshistorikk på området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Kort sammendrag av oppgaven. hvordan er teksten bygget opp?</a:t>
            </a:r>
            <a:endParaRPr lang="nb-NO" sz="1400"/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nb-NO" sz="1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84DFA7-63C6-4CF6-A9A5-A0D46907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>
            <a:normAutofit/>
          </a:bodyPr>
          <a:lstStyle/>
          <a:p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Problemstilling(er) - noen eksempler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96895F-D88A-476B-B25D-2933FD50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Historiografisk oppgave: Hvordan har fremstillingen av arkitekturhistorien i Norge vært de siste 50 årene?</a:t>
            </a:r>
            <a:endParaRPr lang="nb-NO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Sosial boligbygging er et </a:t>
            </a:r>
            <a:r>
              <a:rPr lang="nb-NO" sz="1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byggeformål</a:t>
            </a:r>
            <a:r>
              <a:rPr lang="nb-NO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som er for lite undersøkt de siste 50 årene. Hvordan kan den arkitektoniske verdien måles med tanke på fremtidig vern og forvaltning? </a:t>
            </a:r>
            <a:endParaRPr lang="nb-NO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Åpen Form er et sentralt begrep i pedagogikken ved BAS. Hvordan kommer dette til uttrykk i arkitektonisk praksis?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Tradisjonelle stilbegreper innen nyere tids arkitekturhistorie har ofte en "–isme" som karakteriserende betegnelse. Hva karakteriserer en "-isme"? Er dette formålstjenlig språkbruk? 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nb-NO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1C7810C-4CE7-394A-833D-7C0DD4FF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3" y="645106"/>
            <a:ext cx="4867285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A3E8183-5DF0-B845-B9D5-5A6218AD40C3}"/>
              </a:ext>
            </a:extLst>
          </p:cNvPr>
          <p:cNvSpPr txBox="1"/>
          <p:nvPr/>
        </p:nvSpPr>
        <p:spPr>
          <a:xfrm>
            <a:off x="1338146" y="6155473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Henry Moore: Oval </a:t>
            </a:r>
            <a:r>
              <a:rPr lang="nb-NO" dirty="0" err="1"/>
              <a:t>with</a:t>
            </a:r>
            <a:r>
              <a:rPr lang="nb-NO" dirty="0"/>
              <a:t> Points, 1970</a:t>
            </a:r>
          </a:p>
        </p:txBody>
      </p:sp>
    </p:spTree>
    <p:extLst>
      <p:ext uri="{BB962C8B-B14F-4D97-AF65-F5344CB8AC3E}">
        <p14:creationId xmlns:p14="http://schemas.microsoft.com/office/powerpoint/2010/main" val="22345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2468B7-F840-48A7-8BD7-9F9B4167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83574"/>
            <a:ext cx="6743767" cy="1905000"/>
          </a:xfrm>
        </p:spPr>
        <p:txBody>
          <a:bodyPr>
            <a:normAutofit/>
          </a:bodyPr>
          <a:lstStyle/>
          <a:p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Hoveddel </a:t>
            </a:r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– presentasjon av materiale, teori og drøfting</a:t>
            </a:r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 </a:t>
            </a:r>
            <a:endParaRPr lang="nb-NO"/>
          </a:p>
        </p:txBody>
      </p:sp>
      <p:pic>
        <p:nvPicPr>
          <p:cNvPr id="5" name="Picture 4" descr="Mange spørsmålstegn på svart bakgrunn">
            <a:extLst>
              <a:ext uri="{FF2B5EF4-FFF2-40B4-BE49-F238E27FC236}">
                <a16:creationId xmlns:a16="http://schemas.microsoft.com/office/drawing/2014/main" id="{C27C33F2-F6CA-4316-B463-DD1E300AC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27" r="4883" b="7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B96E77-5CC5-467B-AC07-279F21A8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809567"/>
            <a:ext cx="7046844" cy="34157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b-NO" sz="16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Hoveddelen</a:t>
            </a: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er den største delen. Det er problemstillingen som avgjør hvilke elementer som skal inngå i hoveddelen. Oversikten nedenfor er veiledende. </a:t>
            </a:r>
            <a:endParaRPr lang="nb-NO" sz="1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6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Avhengig av problemstillingen kan hoveddelen inneholde: </a:t>
            </a:r>
            <a:endParaRPr lang="nb-NO" sz="16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Beskrivelse av materiale/empiri</a:t>
            </a:r>
            <a:endParaRPr lang="nb-NO" sz="16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Redegjørelse for hvordan du har samlet inn data</a:t>
            </a:r>
            <a:endParaRPr lang="nb-NO" sz="16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forklare eller presentere materiale/metode/teori og drøfte dette. Husk forskjellen mellom mest mulig verdinøytral beskrivelse og drøfting/tolking/argumentasjon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Analyse av innsamlet data</a:t>
            </a:r>
            <a:endParaRPr lang="nb-NO" sz="16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Gjennomgang av teori og tidligere forskning på området</a:t>
            </a:r>
            <a:endParaRPr lang="nb-NO" sz="16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Redegjørelse for styrker og svakheter i tidligere forskning, egen forskningsmetode, datamateriale osv.</a:t>
            </a:r>
            <a:endParaRPr lang="nb-NO" sz="16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nb-NO" sz="1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Her presenterer, undersøker og diskuterer du ulike sider ved problemstillingen(e)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nb-NO" sz="1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nb-NO" sz="1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72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1F455E-0B00-4837-813F-F63CB0A5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55" y="218704"/>
            <a:ext cx="6132446" cy="1905000"/>
          </a:xfrm>
        </p:spPr>
        <p:txBody>
          <a:bodyPr>
            <a:normAutofit/>
          </a:bodyPr>
          <a:lstStyle/>
          <a:p>
            <a:pPr algn="ctr"/>
            <a:r>
              <a:rPr lang="nb-NO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Avslutning/konklusjon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A51050-81F0-4B80-9C15-3C32C408D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66999"/>
            <a:ext cx="5943600" cy="3395871"/>
          </a:xfrm>
        </p:spPr>
        <p:txBody>
          <a:bodyPr>
            <a:noAutofit/>
          </a:bodyPr>
          <a:lstStyle/>
          <a:p>
            <a:r>
              <a:rPr lang="nb-NO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Konklusjonen løfter blikket opp fra detaljnivå og følger logisk av det som er sagt i teksten </a:t>
            </a:r>
            <a:endParaRPr lang="nb-NO" sz="1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nb-NO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Med utgangspunkt i materiale og problemstilling presentert i innledningen, hvilke funn har du gjort?</a:t>
            </a:r>
            <a:endParaRPr lang="nb-NO" sz="1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nb-NO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Har din tekst avslørt ny viten, og på hvilken måte?</a:t>
            </a:r>
            <a:endParaRPr lang="nb-NO" sz="1600"/>
          </a:p>
          <a:p>
            <a:pPr>
              <a:buClr>
                <a:srgbClr val="FFFFFF"/>
              </a:buClr>
            </a:pPr>
            <a:r>
              <a:rPr lang="nb-NO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Det finnes ingen endelige svar eller konklusjoner</a:t>
            </a:r>
          </a:p>
          <a:p>
            <a:pPr>
              <a:buClr>
                <a:srgbClr val="FFFFFF"/>
              </a:buClr>
            </a:pPr>
            <a:r>
              <a:rPr lang="nb-NO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Eksempel: Christian Norberg-Schulz skrev ofte at "arkitekten hadde forstått oppgaven". En slik formulering forutsetter at det finnes en "riktig" måte å løse oppgaven på (nærmest en fasit). Dette er ikke i samsvar med akademisk metode, der man alltid må forutsette at noen kommer etter og argumenterer for en løsning som kan være like "riktig"</a:t>
            </a:r>
            <a:endParaRPr lang="en-US" sz="1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nb-NO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Hvilke momenter har falt utenfor rammen, og hva bør undersøkes videre?</a:t>
            </a:r>
            <a:endParaRPr lang="nb-NO" sz="1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nb-NO" sz="1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nb-NO" sz="1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B385DB81-4050-4E35-8834-16D03377D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49" r="-2" b="-2"/>
          <a:stretch/>
        </p:blipFill>
        <p:spPr>
          <a:xfrm>
            <a:off x="7552042" y="863390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61483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t">
  <a:themeElements>
    <a:clrScheme name="Nett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TC103457485[[fn=Nett]]</Template>
  <TotalTime>123</TotalTime>
  <Words>1016</Words>
  <Application>Microsoft Macintosh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Nett</vt:lpstr>
      <vt:lpstr>AKADEMISK SKRIVING  Siri Skjold Lexau, professor emerita, universitetet i Bergen</vt:lpstr>
      <vt:lpstr>Tema og avgrensing Oppgaven skal ha  arkitekturhistorisk karakter</vt:lpstr>
      <vt:lpstr>Avgrensing</vt:lpstr>
      <vt:lpstr>Oppgavens Struktur</vt:lpstr>
      <vt:lpstr>Forord</vt:lpstr>
      <vt:lpstr>Innledning</vt:lpstr>
      <vt:lpstr>Problemstilling(er) - noen eksempler</vt:lpstr>
      <vt:lpstr>Hoveddel – presentasjon av materiale, teori og drøfting </vt:lpstr>
      <vt:lpstr>Avslutning/konklusjon</vt:lpstr>
      <vt:lpstr>Referanseteknikker</vt:lpstr>
      <vt:lpstr>PowerPoint-presentasjon</vt:lpstr>
      <vt:lpstr>selvstendighet</vt:lpstr>
      <vt:lpstr>Selvstendig oppgave</vt:lpstr>
      <vt:lpstr>Språklig standard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Siri Skjold Lexau</cp:lastModifiedBy>
  <cp:revision>11</cp:revision>
  <cp:lastPrinted>2021-05-04T09:22:19Z</cp:lastPrinted>
  <dcterms:created xsi:type="dcterms:W3CDTF">2021-04-27T09:54:05Z</dcterms:created>
  <dcterms:modified xsi:type="dcterms:W3CDTF">2021-05-04T10:40:16Z</dcterms:modified>
</cp:coreProperties>
</file>